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5"/>
    <p:restoredTop sz="94643"/>
  </p:normalViewPr>
  <p:slideViewPr>
    <p:cSldViewPr>
      <p:cViewPr varScale="1">
        <p:scale>
          <a:sx n="65" d="100"/>
          <a:sy n="65" d="100"/>
        </p:scale>
        <p:origin x="200" y="1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78E366-26D0-4B61-B25B-B3F3F25A38E2}" type="datetimeFigureOut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068672-BD47-43E6-80B7-1B0DC3C442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8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3C8B-281E-4B42-898B-17B6CA303549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985C-078B-4642-8310-32A687BBCC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31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7AEC-E2D5-439B-8C7F-7C68C5AFFE1F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F834-0783-47C4-B8AB-6E5C5FF845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3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68FE-C02C-475E-A69D-7A9912D2F642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517F-42E1-46D0-AF2E-5D709DC6D2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1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B8E1-4F65-4F7F-841A-68CB1EE654DF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492D-3902-4108-B114-BCD22F0DCE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09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CED6-300C-4324-9508-6D52503B69EE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A44C-21E7-4EE2-BA8B-6D57CB1491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6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BB4A-2602-49EB-867D-F7509F84F9AB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A90D-AACC-4526-96B7-C1BC77FA38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66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6759-6BF3-4FA2-9607-F4CA33BCA949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D52B-0DD1-476E-BB8A-859E7B043C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72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AB0E-AD7D-44E7-A702-640ED632D331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3F73-B551-4FA2-8AF2-C280BC9831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86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87F4-A035-43DF-B6EC-AF7D6A9B1766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8800-5D2E-4D3D-ACE1-DB8B563F9D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87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158F-9EEB-4CDB-AC24-B2DB6701B6F5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61A6-5BFC-48DD-A126-F601BD0CA4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4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E105-AA01-40C4-9373-20D4F8D4E975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73D9-B0C9-457B-8407-2E8938C051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4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BF7F0B-4B31-495B-A33C-AAD814349FE3}" type="datetime1">
              <a:rPr lang="el-GR"/>
              <a:pPr>
                <a:defRPr/>
              </a:pPr>
              <a:t>10/8/16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473776-6071-4DE5-9AD5-B26FDE25A6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/>
              <a:t>Ενότητα 4η</a:t>
            </a:r>
            <a:br>
              <a:rPr lang="el-GR" dirty="0"/>
            </a:br>
            <a:r>
              <a:rPr lang="el-GR" dirty="0"/>
              <a:t>Κεφάλαιο </a:t>
            </a:r>
            <a:r>
              <a:rPr lang="en-US" dirty="0"/>
              <a:t>3</a:t>
            </a:r>
            <a:r>
              <a:rPr lang="el-GR" dirty="0" smtClean="0"/>
              <a:t>ο: Ο βλαστός, τα φύλλα και οι ρίζες των φυτών</a:t>
            </a:r>
            <a:br>
              <a:rPr lang="el-GR" dirty="0" smtClean="0"/>
            </a:br>
            <a:r>
              <a:rPr lang="el-GR" dirty="0" smtClean="0"/>
              <a:t>Κεφάλαιο 4</a:t>
            </a:r>
            <a:r>
              <a:rPr lang="el-GR" baseline="30000" dirty="0" smtClean="0"/>
              <a:t>ο</a:t>
            </a:r>
            <a:r>
              <a:rPr lang="el-GR" dirty="0" smtClean="0"/>
              <a:t>: Κατηγορίες των φυτών</a:t>
            </a:r>
            <a:endParaRPr lang="el-GR" dirty="0"/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/>
              <a:t>Όνομα σχολείου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/>
              <a:t>Όνομα Δασκάλου</a:t>
            </a:r>
          </a:p>
        </p:txBody>
      </p:sp>
      <p:sp>
        <p:nvSpPr>
          <p:cNvPr id="819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B275E9F-A9BA-4E2B-A902-1C16A83FD1AA}" type="slidenum">
              <a:rPr lang="el-GR" smtClean="0">
                <a:solidFill>
                  <a:schemeClr val="tx2"/>
                </a:solidFill>
              </a:rPr>
              <a:pPr eaLnBrk="1" hangingPunct="1"/>
              <a:t>1</a:t>
            </a:fld>
            <a:endParaRPr lang="el-GR" smtClean="0">
              <a:solidFill>
                <a:schemeClr val="tx2"/>
              </a:solidFill>
            </a:endParaRPr>
          </a:p>
        </p:txBody>
      </p:sp>
      <p:pic>
        <p:nvPicPr>
          <p:cNvPr id="8197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325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Πόα, δέντρο ή θάμνος;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Μαργαρίτα - Πόα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77" y="3431345"/>
            <a:ext cx="1382296" cy="2692472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Πεύκο - Δέντρο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9" y="3429000"/>
            <a:ext cx="2022872" cy="2697162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Ελιά - Δέντρο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8" y="3733800"/>
            <a:ext cx="3738147" cy="249488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Τριανταφυλλιά - Θάμνος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847"/>
            <a:ext cx="3793512" cy="2523362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Πόα, δέντρο ή θάμνος;</a:t>
            </a:r>
          </a:p>
        </p:txBody>
      </p:sp>
    </p:spTree>
    <p:extLst>
      <p:ext uri="{BB962C8B-B14F-4D97-AF65-F5344CB8AC3E}">
        <p14:creationId xmlns:p14="http://schemas.microsoft.com/office/powerpoint/2010/main" val="1817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Πόα, δέντρο ή θάμνος;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Λεβάντα - Θάμνος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2789"/>
            <a:ext cx="3436321" cy="193293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Πορτοκαλιά - Δέντρο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446661" cy="2584995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Πόα, δέντρο ή θάμνος;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Γαρυφαλλιά - Πόα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4" y="3387263"/>
            <a:ext cx="1938276" cy="273926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Έλατο - Δέντρο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0" y="3469012"/>
            <a:ext cx="3290822" cy="2849784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Πόα, δέντρο ή θάμνος;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Θυ</a:t>
            </a:r>
            <a:r>
              <a:rPr lang="el-GR" dirty="0" smtClean="0"/>
              <a:t>μάρι - Θάμνος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3306646" cy="2479984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Μαϊντανός - Πόα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44" y="3734611"/>
            <a:ext cx="1724172" cy="2583374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Πόα, δέντρο ή θάμνος;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Παπαρούνα - Πόα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8" y="3403104"/>
            <a:ext cx="2771432" cy="2722810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7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Παρατηρούμε τα δέντρα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Έλατο: Το χειμώνα έχει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7" y="3657600"/>
            <a:ext cx="2863792" cy="2479985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Βελανιδιά: Το χειμώνα δεν έχει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04" y="3810000"/>
            <a:ext cx="3360026" cy="2250018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Παρατηρούμε τα δέντρα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Πορτοκαλιά: Το χειμώνα έχει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3" y="3822932"/>
            <a:ext cx="2865760" cy="214932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Πλάτανος: Το χειμώνα δεν έχει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8" y="3505687"/>
            <a:ext cx="1969622" cy="2941302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Παρατηρούμε τα δέντρα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Ελιά: Το χειμώνα έχει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1" y="3942339"/>
            <a:ext cx="2862564" cy="191050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Αμυγδαλιά: Το χειμώνα δεν έχει φύλλα</a:t>
            </a:r>
            <a:endParaRPr lang="el-GR" dirty="0"/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657600"/>
            <a:ext cx="3048000" cy="2490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8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 smtClean="0"/>
              <a:t>Φυλλοβόλα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2800" dirty="0" smtClean="0"/>
              <a:t>Βελανιδιά</a:t>
            </a:r>
          </a:p>
          <a:p>
            <a:r>
              <a:rPr lang="el-GR" sz="2800" dirty="0" smtClean="0"/>
              <a:t>Πλάτανος</a:t>
            </a:r>
          </a:p>
          <a:p>
            <a:r>
              <a:rPr lang="el-GR" sz="2800" dirty="0" smtClean="0"/>
              <a:t>Αμυγδαλιά</a:t>
            </a:r>
            <a:endParaRPr lang="el-GR" sz="28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2800" dirty="0" smtClean="0"/>
              <a:t>Αειθαλή</a:t>
            </a:r>
            <a:endParaRPr lang="el-GR" sz="2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sz="2800" dirty="0" smtClean="0"/>
              <a:t>Έλατο</a:t>
            </a:r>
          </a:p>
          <a:p>
            <a:r>
              <a:rPr lang="el-GR" sz="2800" dirty="0" smtClean="0"/>
              <a:t>Πορτοκαλιά</a:t>
            </a:r>
          </a:p>
          <a:p>
            <a:r>
              <a:rPr lang="el-GR" sz="2800" dirty="0" smtClean="0"/>
              <a:t>Ελιά</a:t>
            </a:r>
            <a:endParaRPr lang="el-GR" sz="280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Ποια είναι τα μέρη ενός λουλουδιού και ενός </a:t>
            </a:r>
            <a:r>
              <a:rPr lang="el-GR" dirty="0" err="1" smtClean="0"/>
              <a:t>δέντρους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Λουλούδι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77" y="3433921"/>
            <a:ext cx="1382296" cy="268732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 Δέντρο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9" y="3503172"/>
            <a:ext cx="2022872" cy="2548818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0" y="5791200"/>
            <a:ext cx="30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4876800"/>
            <a:ext cx="338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962400"/>
            <a:ext cx="30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5383" y="5504934"/>
            <a:ext cx="57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Ρίζα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4495800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Βλαστός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25239" y="3581400"/>
            <a:ext cx="82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Φύλλα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Δέντρο – Ρίζα, Κορμός 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7" y="3886200"/>
            <a:ext cx="3507373" cy="263053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Κρεμμύδι – ρίζα, βλαστός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2" y="4177462"/>
            <a:ext cx="3327208" cy="1974143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Μαρούλι–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7" y="3886200"/>
            <a:ext cx="2229853" cy="263053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Τριανταφυλλιά –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92" y="4177462"/>
            <a:ext cx="2966608" cy="1974143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Ραπανάκι – Ρίζα, βλαστός,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3" y="3886200"/>
            <a:ext cx="3405000" cy="2630530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Κάκτος – Βλαστός,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56475"/>
            <a:ext cx="3055899" cy="2291925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Μαϊντανός –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7" y="4108498"/>
            <a:ext cx="3507373" cy="2185933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Γεράνι -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49" y="4177462"/>
            <a:ext cx="2503294" cy="1974143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Έλατο – Κορμός,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8" y="4108498"/>
            <a:ext cx="3284871" cy="2185933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Καρότα – Ρίζα, βλαστός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49" y="4330102"/>
            <a:ext cx="2503294" cy="1668862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Ποιο φυτό είναι;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Παντζάρι – Ρίζα, Βλαστός, φύλλα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4" y="4108498"/>
            <a:ext cx="3255139" cy="2185933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Μέντα – Φύλλα</a:t>
            </a:r>
            <a:endParaRPr lang="el-GR" dirty="0"/>
          </a:p>
        </p:txBody>
      </p:sp>
      <p:pic>
        <p:nvPicPr>
          <p:cNvPr id="15" name="Θέση περιεχομένου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49" y="4225798"/>
            <a:ext cx="2503294" cy="1877470"/>
          </a:xfrm>
        </p:spPr>
      </p:pic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Ποιες είναι οι ομάδες των φυτών;</a:t>
            </a:r>
            <a:endParaRPr lang="el-GR" dirty="0"/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16AD-D95A-4587-BEA1-EC3B056CD7C6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9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48" y="609600"/>
            <a:ext cx="1060452" cy="12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762000" y="1863336"/>
            <a:ext cx="7705217" cy="426283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Ζουν συνήθως έναν χρόνο και έχουνε μαλακό και πράσινο βλαστό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Πόες</a:t>
            </a:r>
          </a:p>
          <a:p>
            <a:pPr marL="0" indent="0">
              <a:buNone/>
            </a:pPr>
            <a:r>
              <a:rPr lang="el-GR" sz="2400" dirty="0" smtClean="0"/>
              <a:t>Ζουν συνήθως πολλά χρόνια και έχουν πολλούς και σκληρούς βλαστούς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Θάμνοι</a:t>
            </a:r>
          </a:p>
          <a:p>
            <a:pPr marL="0" indent="0">
              <a:buNone/>
            </a:pPr>
            <a:r>
              <a:rPr lang="el-GR" sz="2400" dirty="0" smtClean="0"/>
              <a:t>Ζουν συνήθως πολλά χρόνια και έχουν πολύ σκληρό βλαστό που ονομάζεται κορμός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Δέντρα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974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C97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8463</TotalTime>
  <Words>285</Words>
  <Application>Microsoft Macintosh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Candara</vt:lpstr>
      <vt:lpstr>Symbol</vt:lpstr>
      <vt:lpstr>Wingdings</vt:lpstr>
      <vt:lpstr>Arial</vt:lpstr>
      <vt:lpstr>Κυματομορφή</vt:lpstr>
      <vt:lpstr>Ενότητα 4η Κεφάλαιο 3ο: Ο βλαστός, τα φύλλα και οι ρίζες των φυτών Κεφάλαιο 4ο: Κατηγορίες των φυτών</vt:lpstr>
      <vt:lpstr>Ποια είναι τα μέρη ενός λουλουδιού και ενός δέντρους</vt:lpstr>
      <vt:lpstr>Ποιο φυτό είναι;</vt:lpstr>
      <vt:lpstr>Ποιο φυτό είναι;</vt:lpstr>
      <vt:lpstr>Ποιο φυτό είναι;</vt:lpstr>
      <vt:lpstr>Ποιο φυτό είναι;</vt:lpstr>
      <vt:lpstr>Ποιο φυτό είναι;</vt:lpstr>
      <vt:lpstr>Ποιο φυτό είναι;</vt:lpstr>
      <vt:lpstr>Ποιες είναι οι ομάδες των φυτών;</vt:lpstr>
      <vt:lpstr>Πόα, δέντρο ή θάμνος;</vt:lpstr>
      <vt:lpstr>Πόα, δέντρο ή θάμνος;</vt:lpstr>
      <vt:lpstr>Πόα, δέντρο ή θάμνος;</vt:lpstr>
      <vt:lpstr>Πόα, δέντρο ή θάμνος;</vt:lpstr>
      <vt:lpstr>Πόα, δέντρο ή θάμνος;</vt:lpstr>
      <vt:lpstr>Πόα, δέντρο ή θάμνος;</vt:lpstr>
      <vt:lpstr>Παρατηρούμε τα δέντρα</vt:lpstr>
      <vt:lpstr>Παρατηρούμε τα δέντρα</vt:lpstr>
      <vt:lpstr>Παρατηρούμε τα δέντρα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1η  Κεφάλαιο 2ο : Για να ζούμε μαζί χρειαζόμαστε κανόνες</dc:title>
  <dc:creator>ÎÎ¬Î½Ï„Î¹Î± Î Î±Ï€Î±Î³ÎµÏ‰ÏÎ³Î¯Î¿Ï…</dc:creator>
  <cp:lastModifiedBy>Microsoft Office User</cp:lastModifiedBy>
  <cp:revision>116</cp:revision>
  <dcterms:created xsi:type="dcterms:W3CDTF">2015-07-04T13:16:00Z</dcterms:created>
  <dcterms:modified xsi:type="dcterms:W3CDTF">2016-08-10T10:03:34Z</dcterms:modified>
</cp:coreProperties>
</file>