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/>
    <p:restoredTop sz="94643"/>
  </p:normalViewPr>
  <p:slideViewPr>
    <p:cSldViewPr>
      <p:cViewPr varScale="1">
        <p:scale>
          <a:sx n="32" d="100"/>
          <a:sy n="32" d="100"/>
        </p:scale>
        <p:origin x="-78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CB1413-A3EC-4384-B57E-1962147786D3}" type="datetimeFigureOut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1D8F13-0123-49E8-AADE-305118A98A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267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73479-782B-4884-83A7-8B59686AE215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50A4-C180-4946-B23C-37468E1530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19C12-C095-44E9-B681-6B1FB4A47E06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1A3A-971C-4F81-B494-59B8EBC3AC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172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1FA8-16DA-4C45-B54D-852984959903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0DEFF-75E7-47D1-90F1-35CA765FB0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160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EAD43-2F4F-4D15-B209-0607D96AB107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64F15-1119-4AC5-9A32-1E8B2F42FC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019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DAB9B-4A00-49DB-8869-0B683C55D064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8F34-3659-4106-84DB-A30B04ADEB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675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CDC82-FC36-48A5-872A-6715FF07F356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FC5A-19DD-46FA-B45A-2EA25A1A9D4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790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09F24-B8C3-4B3A-9EFC-E290037A6736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64F5-F7B0-4279-974B-0DD2B0E7EA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974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05734-387A-4912-AB9F-4D3BBFFB7C7C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7B242-4CA9-48EB-8724-C86311E3D3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75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5C4EB-7ED8-4C78-AB02-D67320CD4143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F7D2A-D566-4AAF-9571-2AB17BD1A5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078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AF0D-7822-47FD-BAC3-F73EED3282ED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82DBB-B649-4BC1-ADE4-06E40116AE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540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B9DF-8311-42CF-8A12-4A4C99AE43CB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7A094-42C1-40FE-B979-0C8BDBC5B4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20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EDBE6E0-D6F7-4CC9-A340-C5D3B7464677}" type="datetime1">
              <a:rPr lang="el-GR"/>
              <a:pPr>
                <a:defRPr/>
              </a:pPr>
              <a:t>12/7/2016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2ADD60-FA28-436B-A9C3-30982A5799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CJTwMdmPGD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209800"/>
            <a:ext cx="9144000" cy="2209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Ενότητα 2η</a:t>
            </a:r>
            <a:br>
              <a:rPr lang="el-GR" dirty="0"/>
            </a:br>
            <a:r>
              <a:rPr lang="el-GR" dirty="0"/>
              <a:t>Κεφάλαιο 1o: Γνωρίζω το σώμα μου</a:t>
            </a:r>
            <a:br>
              <a:rPr lang="el-GR" dirty="0"/>
            </a:br>
            <a:r>
              <a:rPr lang="el-GR" dirty="0"/>
              <a:t>Κεφάλαιο 3ο : Πως φροντίζω το σώμα μου για να είμαι υγιής</a:t>
            </a: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4622800"/>
            <a:ext cx="6400800" cy="1473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dirty="0" smtClean="0"/>
              <a:t>Όνομα σχολείου</a:t>
            </a:r>
          </a:p>
          <a:p>
            <a:pPr>
              <a:buFont typeface="Arial" charset="0"/>
              <a:buNone/>
            </a:pPr>
            <a:r>
              <a:rPr lang="el-GR" dirty="0" smtClean="0"/>
              <a:t>Όνομα δασκάλου</a:t>
            </a:r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B80812E-39E0-4DED-BF93-F0D84A7E0A13}" type="slidenum">
              <a:rPr lang="el-GR">
                <a:solidFill>
                  <a:schemeClr val="tx2"/>
                </a:solidFill>
              </a:rPr>
              <a:pPr eaLnBrk="1" hangingPunct="1"/>
              <a:t>1</a:t>
            </a:fld>
            <a:endParaRPr lang="el-GR">
              <a:solidFill>
                <a:schemeClr val="tx2"/>
              </a:solidFill>
            </a:endParaRPr>
          </a:p>
        </p:txBody>
      </p:sp>
      <p:pic>
        <p:nvPicPr>
          <p:cNvPr id="8197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119697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>
              <a:hlinkClick r:id="rId2"/>
            </a:endParaRPr>
          </a:p>
          <a:p>
            <a:endParaRPr lang="el-GR" dirty="0">
              <a:hlinkClick r:id="rId2"/>
            </a:endParaRPr>
          </a:p>
          <a:p>
            <a:endParaRPr lang="el-GR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https://www.youtube.com/watch?v=CJTwMdmPGDI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Χαρωπά τα 2 μου χέρια τα χτυπώ!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64F15-1119-4AC5-9A32-1E8B2F42FC5A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pic>
        <p:nvPicPr>
          <p:cNvPr id="11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703" y="685800"/>
            <a:ext cx="9672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κειμένου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Χέρια</a:t>
            </a:r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Δάχτυλα</a:t>
            </a:r>
            <a:endParaRPr lang="el-GR" dirty="0"/>
          </a:p>
        </p:txBody>
      </p:sp>
      <p:pic>
        <p:nvPicPr>
          <p:cNvPr id="14" name="Θέση περιεχομένου 13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3620817"/>
            <a:ext cx="2369053" cy="2313529"/>
          </a:xfrm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64F15-1119-4AC5-9A32-1E8B2F42FC5A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pic>
        <p:nvPicPr>
          <p:cNvPr id="11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703" y="685800"/>
            <a:ext cx="9672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Θέση περιεχομένου 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3589948"/>
            <a:ext cx="3819525" cy="2375267"/>
          </a:xfrm>
        </p:spPr>
      </p:pic>
    </p:spTree>
    <p:extLst>
      <p:ext uri="{BB962C8B-B14F-4D97-AF65-F5344CB8AC3E}">
        <p14:creationId xmlns:p14="http://schemas.microsoft.com/office/powerpoint/2010/main" val="2269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Θέση κειμένου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Γόνατα</a:t>
            </a:r>
            <a:endParaRPr lang="el-GR" dirty="0"/>
          </a:p>
        </p:txBody>
      </p:sp>
      <p:sp>
        <p:nvSpPr>
          <p:cNvPr id="9" name="Θέση κειμένου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Πόδια</a:t>
            </a:r>
            <a:endParaRPr lang="el-GR" dirty="0"/>
          </a:p>
        </p:txBody>
      </p:sp>
      <p:pic>
        <p:nvPicPr>
          <p:cNvPr id="14" name="Θέση περιεχομένου 13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099" y="3620817"/>
            <a:ext cx="2288551" cy="2313529"/>
          </a:xfrm>
        </p:spPr>
      </p:pic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64F15-1119-4AC5-9A32-1E8B2F42FC5A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pic>
        <p:nvPicPr>
          <p:cNvPr id="11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703" y="685800"/>
            <a:ext cx="96725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Θέση περιεχομένου 2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496" y="3589948"/>
            <a:ext cx="1888259" cy="2375267"/>
          </a:xfrm>
        </p:spPr>
      </p:pic>
    </p:spTree>
    <p:extLst>
      <p:ext uri="{BB962C8B-B14F-4D97-AF65-F5344CB8AC3E}">
        <p14:creationId xmlns:p14="http://schemas.microsoft.com/office/powerpoint/2010/main" val="309201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Προσαρμοσμένο 7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7C973A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3569</TotalTime>
  <Words>25</Words>
  <Application>Microsoft Office PowerPoint</Application>
  <PresentationFormat>Προβολή στην οθόνη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Κυματομορφή</vt:lpstr>
      <vt:lpstr>Ενότητα 2η Κεφάλαιο 1o: Γνωρίζω το σώμα μου Κεφάλαιο 3ο : Πως φροντίζω το σώμα μου για να είμαι υγιής</vt:lpstr>
      <vt:lpstr>Χαρωπά τα 2 μου χέρια τα χτυπώ!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3η: Κεφάλαιο 3ο: Πως η οικογένεια μου φροντίζει το περιβάλλον;</dc:title>
  <dc:creator>ÎÎ¬Î½Ï„Î¹Î± Î Î±Ï€Î±Î³ÎµÏ‰ÏÎ³Î¯Î¿Ï…</dc:creator>
  <cp:lastModifiedBy>ÎÎ¬Î½Ï„Î¹Î± Î Î±Ï€Î±Î³ÎµÏ‰ÏÎ³Î¯Î¿Ï…</cp:lastModifiedBy>
  <cp:revision>72</cp:revision>
  <dcterms:created xsi:type="dcterms:W3CDTF">2015-06-22T10:38:42Z</dcterms:created>
  <dcterms:modified xsi:type="dcterms:W3CDTF">2016-07-12T09:48:14Z</dcterms:modified>
</cp:coreProperties>
</file>