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/>
    <p:restoredTop sz="94643"/>
  </p:normalViewPr>
  <p:slideViewPr>
    <p:cSldViewPr>
      <p:cViewPr varScale="1">
        <p:scale>
          <a:sx n="32" d="100"/>
          <a:sy n="32" d="100"/>
        </p:scale>
        <p:origin x="-78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9CB1413-A3EC-4384-B57E-1962147786D3}" type="datetimeFigureOut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E1D8F13-0123-49E8-AADE-305118A98A5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2267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73479-782B-4884-83A7-8B59686AE215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D50A4-C180-4946-B23C-37468E15303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9336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19C12-C095-44E9-B681-6B1FB4A47E06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21A3A-971C-4F81-B494-59B8EBC3AC1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172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F1FA8-16DA-4C45-B54D-852984959903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0DEFF-75E7-47D1-90F1-35CA765FB0C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160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EAD43-2F4F-4D15-B209-0607D96AB107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64F15-1119-4AC5-9A32-1E8B2F42FC5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191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700 w 2706"/>
              <a:gd name="T1" fmla="*/ 0 h 640"/>
              <a:gd name="T2" fmla="*/ 2700 w 2706"/>
              <a:gd name="T3" fmla="*/ 0 h 640"/>
              <a:gd name="T4" fmla="*/ 2586 w 2706"/>
              <a:gd name="T5" fmla="*/ 18 h 640"/>
              <a:gd name="T6" fmla="*/ 2470 w 2706"/>
              <a:gd name="T7" fmla="*/ 38 h 640"/>
              <a:gd name="T8" fmla="*/ 2352 w 2706"/>
              <a:gd name="T9" fmla="*/ 60 h 640"/>
              <a:gd name="T10" fmla="*/ 2230 w 2706"/>
              <a:gd name="T11" fmla="*/ 82 h 640"/>
              <a:gd name="T12" fmla="*/ 2106 w 2706"/>
              <a:gd name="T13" fmla="*/ 108 h 640"/>
              <a:gd name="T14" fmla="*/ 1978 w 2706"/>
              <a:gd name="T15" fmla="*/ 134 h 640"/>
              <a:gd name="T16" fmla="*/ 1848 w 2706"/>
              <a:gd name="T17" fmla="*/ 164 h 640"/>
              <a:gd name="T18" fmla="*/ 1714 w 2706"/>
              <a:gd name="T19" fmla="*/ 194 h 640"/>
              <a:gd name="T20" fmla="*/ 1714 w 2706"/>
              <a:gd name="T21" fmla="*/ 194 h 640"/>
              <a:gd name="T22" fmla="*/ 1472 w 2706"/>
              <a:gd name="T23" fmla="*/ 252 h 640"/>
              <a:gd name="T24" fmla="*/ 1236 w 2706"/>
              <a:gd name="T25" fmla="*/ 304 h 640"/>
              <a:gd name="T26" fmla="*/ 1010 w 2706"/>
              <a:gd name="T27" fmla="*/ 352 h 640"/>
              <a:gd name="T28" fmla="*/ 792 w 2706"/>
              <a:gd name="T29" fmla="*/ 398 h 640"/>
              <a:gd name="T30" fmla="*/ 584 w 2706"/>
              <a:gd name="T31" fmla="*/ 438 h 640"/>
              <a:gd name="T32" fmla="*/ 382 w 2706"/>
              <a:gd name="T33" fmla="*/ 474 h 640"/>
              <a:gd name="T34" fmla="*/ 188 w 2706"/>
              <a:gd name="T35" fmla="*/ 508 h 640"/>
              <a:gd name="T36" fmla="*/ 0 w 2706"/>
              <a:gd name="T37" fmla="*/ 538 h 640"/>
              <a:gd name="T38" fmla="*/ 0 w 2706"/>
              <a:gd name="T39" fmla="*/ 538 h 640"/>
              <a:gd name="T40" fmla="*/ 130 w 2706"/>
              <a:gd name="T41" fmla="*/ 556 h 640"/>
              <a:gd name="T42" fmla="*/ 254 w 2706"/>
              <a:gd name="T43" fmla="*/ 572 h 640"/>
              <a:gd name="T44" fmla="*/ 374 w 2706"/>
              <a:gd name="T45" fmla="*/ 586 h 640"/>
              <a:gd name="T46" fmla="*/ 492 w 2706"/>
              <a:gd name="T47" fmla="*/ 598 h 640"/>
              <a:gd name="T48" fmla="*/ 606 w 2706"/>
              <a:gd name="T49" fmla="*/ 610 h 640"/>
              <a:gd name="T50" fmla="*/ 716 w 2706"/>
              <a:gd name="T51" fmla="*/ 618 h 640"/>
              <a:gd name="T52" fmla="*/ 822 w 2706"/>
              <a:gd name="T53" fmla="*/ 626 h 640"/>
              <a:gd name="T54" fmla="*/ 926 w 2706"/>
              <a:gd name="T55" fmla="*/ 632 h 640"/>
              <a:gd name="T56" fmla="*/ 1028 w 2706"/>
              <a:gd name="T57" fmla="*/ 636 h 640"/>
              <a:gd name="T58" fmla="*/ 1126 w 2706"/>
              <a:gd name="T59" fmla="*/ 638 h 640"/>
              <a:gd name="T60" fmla="*/ 1220 w 2706"/>
              <a:gd name="T61" fmla="*/ 640 h 640"/>
              <a:gd name="T62" fmla="*/ 1312 w 2706"/>
              <a:gd name="T63" fmla="*/ 640 h 640"/>
              <a:gd name="T64" fmla="*/ 1402 w 2706"/>
              <a:gd name="T65" fmla="*/ 638 h 640"/>
              <a:gd name="T66" fmla="*/ 1490 w 2706"/>
              <a:gd name="T67" fmla="*/ 636 h 640"/>
              <a:gd name="T68" fmla="*/ 1574 w 2706"/>
              <a:gd name="T69" fmla="*/ 632 h 640"/>
              <a:gd name="T70" fmla="*/ 1656 w 2706"/>
              <a:gd name="T71" fmla="*/ 626 h 640"/>
              <a:gd name="T72" fmla="*/ 1734 w 2706"/>
              <a:gd name="T73" fmla="*/ 620 h 640"/>
              <a:gd name="T74" fmla="*/ 1812 w 2706"/>
              <a:gd name="T75" fmla="*/ 612 h 640"/>
              <a:gd name="T76" fmla="*/ 1886 w 2706"/>
              <a:gd name="T77" fmla="*/ 602 h 640"/>
              <a:gd name="T78" fmla="*/ 1960 w 2706"/>
              <a:gd name="T79" fmla="*/ 592 h 640"/>
              <a:gd name="T80" fmla="*/ 2030 w 2706"/>
              <a:gd name="T81" fmla="*/ 580 h 640"/>
              <a:gd name="T82" fmla="*/ 2100 w 2706"/>
              <a:gd name="T83" fmla="*/ 568 h 640"/>
              <a:gd name="T84" fmla="*/ 2166 w 2706"/>
              <a:gd name="T85" fmla="*/ 554 h 640"/>
              <a:gd name="T86" fmla="*/ 2232 w 2706"/>
              <a:gd name="T87" fmla="*/ 540 h 640"/>
              <a:gd name="T88" fmla="*/ 2296 w 2706"/>
              <a:gd name="T89" fmla="*/ 524 h 640"/>
              <a:gd name="T90" fmla="*/ 2358 w 2706"/>
              <a:gd name="T91" fmla="*/ 508 h 640"/>
              <a:gd name="T92" fmla="*/ 2418 w 2706"/>
              <a:gd name="T93" fmla="*/ 490 h 640"/>
              <a:gd name="T94" fmla="*/ 2478 w 2706"/>
              <a:gd name="T95" fmla="*/ 472 h 640"/>
              <a:gd name="T96" fmla="*/ 2592 w 2706"/>
              <a:gd name="T97" fmla="*/ 432 h 640"/>
              <a:gd name="T98" fmla="*/ 2702 w 2706"/>
              <a:gd name="T99" fmla="*/ 390 h 640"/>
              <a:gd name="T100" fmla="*/ 2702 w 2706"/>
              <a:gd name="T101" fmla="*/ 390 h 640"/>
              <a:gd name="T102" fmla="*/ 2706 w 2706"/>
              <a:gd name="T103" fmla="*/ 388 h 640"/>
              <a:gd name="T104" fmla="*/ 2706 w 2706"/>
              <a:gd name="T105" fmla="*/ 388 h 640"/>
              <a:gd name="T106" fmla="*/ 2706 w 2706"/>
              <a:gd name="T107" fmla="*/ 0 h 640"/>
              <a:gd name="T108" fmla="*/ 2706 w 2706"/>
              <a:gd name="T109" fmla="*/ 0 h 640"/>
              <a:gd name="T110" fmla="*/ 2700 w 2706"/>
              <a:gd name="T111" fmla="*/ 0 h 640"/>
              <a:gd name="T112" fmla="*/ 2700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5216 w 5216"/>
              <a:gd name="T1" fmla="*/ 714 h 762"/>
              <a:gd name="T2" fmla="*/ 4984 w 5216"/>
              <a:gd name="T3" fmla="*/ 686 h 762"/>
              <a:gd name="T4" fmla="*/ 4478 w 5216"/>
              <a:gd name="T5" fmla="*/ 610 h 762"/>
              <a:gd name="T6" fmla="*/ 3914 w 5216"/>
              <a:gd name="T7" fmla="*/ 508 h 762"/>
              <a:gd name="T8" fmla="*/ 3286 w 5216"/>
              <a:gd name="T9" fmla="*/ 374 h 762"/>
              <a:gd name="T10" fmla="*/ 2946 w 5216"/>
              <a:gd name="T11" fmla="*/ 296 h 762"/>
              <a:gd name="T12" fmla="*/ 2682 w 5216"/>
              <a:gd name="T13" fmla="*/ 236 h 762"/>
              <a:gd name="T14" fmla="*/ 2430 w 5216"/>
              <a:gd name="T15" fmla="*/ 184 h 762"/>
              <a:gd name="T16" fmla="*/ 2190 w 5216"/>
              <a:gd name="T17" fmla="*/ 140 h 762"/>
              <a:gd name="T18" fmla="*/ 1960 w 5216"/>
              <a:gd name="T19" fmla="*/ 102 h 762"/>
              <a:gd name="T20" fmla="*/ 1740 w 5216"/>
              <a:gd name="T21" fmla="*/ 72 h 762"/>
              <a:gd name="T22" fmla="*/ 1334 w 5216"/>
              <a:gd name="T23" fmla="*/ 28 h 762"/>
              <a:gd name="T24" fmla="*/ 970 w 5216"/>
              <a:gd name="T25" fmla="*/ 4 h 762"/>
              <a:gd name="T26" fmla="*/ 644 w 5216"/>
              <a:gd name="T27" fmla="*/ 0 h 762"/>
              <a:gd name="T28" fmla="*/ 358 w 5216"/>
              <a:gd name="T29" fmla="*/ 10 h 762"/>
              <a:gd name="T30" fmla="*/ 110 w 5216"/>
              <a:gd name="T31" fmla="*/ 32 h 762"/>
              <a:gd name="T32" fmla="*/ 0 w 5216"/>
              <a:gd name="T33" fmla="*/ 48 h 762"/>
              <a:gd name="T34" fmla="*/ 314 w 5216"/>
              <a:gd name="T35" fmla="*/ 86 h 762"/>
              <a:gd name="T36" fmla="*/ 652 w 5216"/>
              <a:gd name="T37" fmla="*/ 140 h 762"/>
              <a:gd name="T38" fmla="*/ 1014 w 5216"/>
              <a:gd name="T39" fmla="*/ 210 h 762"/>
              <a:gd name="T40" fmla="*/ 1402 w 5216"/>
              <a:gd name="T41" fmla="*/ 296 h 762"/>
              <a:gd name="T42" fmla="*/ 1756 w 5216"/>
              <a:gd name="T43" fmla="*/ 378 h 762"/>
              <a:gd name="T44" fmla="*/ 2408 w 5216"/>
              <a:gd name="T45" fmla="*/ 516 h 762"/>
              <a:gd name="T46" fmla="*/ 2708 w 5216"/>
              <a:gd name="T47" fmla="*/ 572 h 762"/>
              <a:gd name="T48" fmla="*/ 2992 w 5216"/>
              <a:gd name="T49" fmla="*/ 620 h 762"/>
              <a:gd name="T50" fmla="*/ 3260 w 5216"/>
              <a:gd name="T51" fmla="*/ 662 h 762"/>
              <a:gd name="T52" fmla="*/ 3512 w 5216"/>
              <a:gd name="T53" fmla="*/ 694 h 762"/>
              <a:gd name="T54" fmla="*/ 3750 w 5216"/>
              <a:gd name="T55" fmla="*/ 722 h 762"/>
              <a:gd name="T56" fmla="*/ 3974 w 5216"/>
              <a:gd name="T57" fmla="*/ 740 h 762"/>
              <a:gd name="T58" fmla="*/ 4184 w 5216"/>
              <a:gd name="T59" fmla="*/ 754 h 762"/>
              <a:gd name="T60" fmla="*/ 4384 w 5216"/>
              <a:gd name="T61" fmla="*/ 762 h 762"/>
              <a:gd name="T62" fmla="*/ 4570 w 5216"/>
              <a:gd name="T63" fmla="*/ 762 h 762"/>
              <a:gd name="T64" fmla="*/ 4746 w 5216"/>
              <a:gd name="T65" fmla="*/ 758 h 762"/>
              <a:gd name="T66" fmla="*/ 4912 w 5216"/>
              <a:gd name="T67" fmla="*/ 748 h 762"/>
              <a:gd name="T68" fmla="*/ 5068 w 5216"/>
              <a:gd name="T69" fmla="*/ 732 h 762"/>
              <a:gd name="T70" fmla="*/ 5216 w 5216"/>
              <a:gd name="T71" fmla="*/ 714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70 h 694"/>
              <a:gd name="T2" fmla="*/ 0 w 5144"/>
              <a:gd name="T3" fmla="*/ 70 h 694"/>
              <a:gd name="T4" fmla="*/ 18 w 5144"/>
              <a:gd name="T5" fmla="*/ 66 h 694"/>
              <a:gd name="T6" fmla="*/ 72 w 5144"/>
              <a:gd name="T7" fmla="*/ 56 h 694"/>
              <a:gd name="T8" fmla="*/ 164 w 5144"/>
              <a:gd name="T9" fmla="*/ 42 h 694"/>
              <a:gd name="T10" fmla="*/ 224 w 5144"/>
              <a:gd name="T11" fmla="*/ 34 h 694"/>
              <a:gd name="T12" fmla="*/ 294 w 5144"/>
              <a:gd name="T13" fmla="*/ 26 h 694"/>
              <a:gd name="T14" fmla="*/ 372 w 5144"/>
              <a:gd name="T15" fmla="*/ 20 h 694"/>
              <a:gd name="T16" fmla="*/ 462 w 5144"/>
              <a:gd name="T17" fmla="*/ 14 h 694"/>
              <a:gd name="T18" fmla="*/ 560 w 5144"/>
              <a:gd name="T19" fmla="*/ 8 h 694"/>
              <a:gd name="T20" fmla="*/ 670 w 5144"/>
              <a:gd name="T21" fmla="*/ 4 h 694"/>
              <a:gd name="T22" fmla="*/ 790 w 5144"/>
              <a:gd name="T23" fmla="*/ 2 h 694"/>
              <a:gd name="T24" fmla="*/ 920 w 5144"/>
              <a:gd name="T25" fmla="*/ 0 h 694"/>
              <a:gd name="T26" fmla="*/ 1060 w 5144"/>
              <a:gd name="T27" fmla="*/ 2 h 694"/>
              <a:gd name="T28" fmla="*/ 1210 w 5144"/>
              <a:gd name="T29" fmla="*/ 6 h 694"/>
              <a:gd name="T30" fmla="*/ 1372 w 5144"/>
              <a:gd name="T31" fmla="*/ 14 h 694"/>
              <a:gd name="T32" fmla="*/ 1544 w 5144"/>
              <a:gd name="T33" fmla="*/ 24 h 694"/>
              <a:gd name="T34" fmla="*/ 1726 w 5144"/>
              <a:gd name="T35" fmla="*/ 40 h 694"/>
              <a:gd name="T36" fmla="*/ 1920 w 5144"/>
              <a:gd name="T37" fmla="*/ 58 h 694"/>
              <a:gd name="T38" fmla="*/ 2126 w 5144"/>
              <a:gd name="T39" fmla="*/ 80 h 694"/>
              <a:gd name="T40" fmla="*/ 2342 w 5144"/>
              <a:gd name="T41" fmla="*/ 106 h 694"/>
              <a:gd name="T42" fmla="*/ 2570 w 5144"/>
              <a:gd name="T43" fmla="*/ 138 h 694"/>
              <a:gd name="T44" fmla="*/ 2808 w 5144"/>
              <a:gd name="T45" fmla="*/ 174 h 694"/>
              <a:gd name="T46" fmla="*/ 3058 w 5144"/>
              <a:gd name="T47" fmla="*/ 216 h 694"/>
              <a:gd name="T48" fmla="*/ 3320 w 5144"/>
              <a:gd name="T49" fmla="*/ 266 h 694"/>
              <a:gd name="T50" fmla="*/ 3594 w 5144"/>
              <a:gd name="T51" fmla="*/ 320 h 694"/>
              <a:gd name="T52" fmla="*/ 3880 w 5144"/>
              <a:gd name="T53" fmla="*/ 380 h 694"/>
              <a:gd name="T54" fmla="*/ 4178 w 5144"/>
              <a:gd name="T55" fmla="*/ 448 h 694"/>
              <a:gd name="T56" fmla="*/ 4488 w 5144"/>
              <a:gd name="T57" fmla="*/ 522 h 694"/>
              <a:gd name="T58" fmla="*/ 4810 w 5144"/>
              <a:gd name="T59" fmla="*/ 604 h 694"/>
              <a:gd name="T60" fmla="*/ 5144 w 5144"/>
              <a:gd name="T61" fmla="*/ 694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584 h 584"/>
              <a:gd name="T2" fmla="*/ 0 w 3112"/>
              <a:gd name="T3" fmla="*/ 584 h 584"/>
              <a:gd name="T4" fmla="*/ 90 w 3112"/>
              <a:gd name="T5" fmla="*/ 560 h 584"/>
              <a:gd name="T6" fmla="*/ 336 w 3112"/>
              <a:gd name="T7" fmla="*/ 498 h 584"/>
              <a:gd name="T8" fmla="*/ 506 w 3112"/>
              <a:gd name="T9" fmla="*/ 456 h 584"/>
              <a:gd name="T10" fmla="*/ 702 w 3112"/>
              <a:gd name="T11" fmla="*/ 410 h 584"/>
              <a:gd name="T12" fmla="*/ 920 w 3112"/>
              <a:gd name="T13" fmla="*/ 360 h 584"/>
              <a:gd name="T14" fmla="*/ 1154 w 3112"/>
              <a:gd name="T15" fmla="*/ 306 h 584"/>
              <a:gd name="T16" fmla="*/ 1402 w 3112"/>
              <a:gd name="T17" fmla="*/ 254 h 584"/>
              <a:gd name="T18" fmla="*/ 1656 w 3112"/>
              <a:gd name="T19" fmla="*/ 202 h 584"/>
              <a:gd name="T20" fmla="*/ 1916 w 3112"/>
              <a:gd name="T21" fmla="*/ 154 h 584"/>
              <a:gd name="T22" fmla="*/ 2174 w 3112"/>
              <a:gd name="T23" fmla="*/ 108 h 584"/>
              <a:gd name="T24" fmla="*/ 2302 w 3112"/>
              <a:gd name="T25" fmla="*/ 88 h 584"/>
              <a:gd name="T26" fmla="*/ 2426 w 3112"/>
              <a:gd name="T27" fmla="*/ 68 h 584"/>
              <a:gd name="T28" fmla="*/ 2550 w 3112"/>
              <a:gd name="T29" fmla="*/ 52 h 584"/>
              <a:gd name="T30" fmla="*/ 2670 w 3112"/>
              <a:gd name="T31" fmla="*/ 36 h 584"/>
              <a:gd name="T32" fmla="*/ 2788 w 3112"/>
              <a:gd name="T33" fmla="*/ 24 h 584"/>
              <a:gd name="T34" fmla="*/ 2900 w 3112"/>
              <a:gd name="T35" fmla="*/ 14 h 584"/>
              <a:gd name="T36" fmla="*/ 3008 w 3112"/>
              <a:gd name="T37" fmla="*/ 6 h 584"/>
              <a:gd name="T38" fmla="*/ 3112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8192 w 8196"/>
              <a:gd name="T1" fmla="*/ 512 h 1192"/>
              <a:gd name="T2" fmla="*/ 8040 w 8196"/>
              <a:gd name="T3" fmla="*/ 570 h 1192"/>
              <a:gd name="T4" fmla="*/ 7878 w 8196"/>
              <a:gd name="T5" fmla="*/ 620 h 1192"/>
              <a:gd name="T6" fmla="*/ 7706 w 8196"/>
              <a:gd name="T7" fmla="*/ 666 h 1192"/>
              <a:gd name="T8" fmla="*/ 7522 w 8196"/>
              <a:gd name="T9" fmla="*/ 702 h 1192"/>
              <a:gd name="T10" fmla="*/ 7322 w 8196"/>
              <a:gd name="T11" fmla="*/ 730 h 1192"/>
              <a:gd name="T12" fmla="*/ 7106 w 8196"/>
              <a:gd name="T13" fmla="*/ 750 h 1192"/>
              <a:gd name="T14" fmla="*/ 6872 w 8196"/>
              <a:gd name="T15" fmla="*/ 762 h 1192"/>
              <a:gd name="T16" fmla="*/ 6618 w 8196"/>
              <a:gd name="T17" fmla="*/ 760 h 1192"/>
              <a:gd name="T18" fmla="*/ 6342 w 8196"/>
              <a:gd name="T19" fmla="*/ 750 h 1192"/>
              <a:gd name="T20" fmla="*/ 6042 w 8196"/>
              <a:gd name="T21" fmla="*/ 726 h 1192"/>
              <a:gd name="T22" fmla="*/ 5716 w 8196"/>
              <a:gd name="T23" fmla="*/ 690 h 1192"/>
              <a:gd name="T24" fmla="*/ 5364 w 8196"/>
              <a:gd name="T25" fmla="*/ 642 h 1192"/>
              <a:gd name="T26" fmla="*/ 4982 w 8196"/>
              <a:gd name="T27" fmla="*/ 578 h 1192"/>
              <a:gd name="T28" fmla="*/ 4568 w 8196"/>
              <a:gd name="T29" fmla="*/ 500 h 1192"/>
              <a:gd name="T30" fmla="*/ 4122 w 8196"/>
              <a:gd name="T31" fmla="*/ 406 h 1192"/>
              <a:gd name="T32" fmla="*/ 3640 w 8196"/>
              <a:gd name="T33" fmla="*/ 296 h 1192"/>
              <a:gd name="T34" fmla="*/ 3396 w 8196"/>
              <a:gd name="T35" fmla="*/ 240 h 1192"/>
              <a:gd name="T36" fmla="*/ 2934 w 8196"/>
              <a:gd name="T37" fmla="*/ 148 h 1192"/>
              <a:gd name="T38" fmla="*/ 2512 w 8196"/>
              <a:gd name="T39" fmla="*/ 82 h 1192"/>
              <a:gd name="T40" fmla="*/ 2126 w 8196"/>
              <a:gd name="T41" fmla="*/ 36 h 1192"/>
              <a:gd name="T42" fmla="*/ 1776 w 8196"/>
              <a:gd name="T43" fmla="*/ 10 h 1192"/>
              <a:gd name="T44" fmla="*/ 1462 w 8196"/>
              <a:gd name="T45" fmla="*/ 0 h 1192"/>
              <a:gd name="T46" fmla="*/ 1182 w 8196"/>
              <a:gd name="T47" fmla="*/ 4 h 1192"/>
              <a:gd name="T48" fmla="*/ 934 w 8196"/>
              <a:gd name="T49" fmla="*/ 20 h 1192"/>
              <a:gd name="T50" fmla="*/ 716 w 8196"/>
              <a:gd name="T51" fmla="*/ 44 h 1192"/>
              <a:gd name="T52" fmla="*/ 530 w 8196"/>
              <a:gd name="T53" fmla="*/ 74 h 1192"/>
              <a:gd name="T54" fmla="*/ 374 w 8196"/>
              <a:gd name="T55" fmla="*/ 108 h 1192"/>
              <a:gd name="T56" fmla="*/ 248 w 8196"/>
              <a:gd name="T57" fmla="*/ 144 h 1192"/>
              <a:gd name="T58" fmla="*/ 148 w 8196"/>
              <a:gd name="T59" fmla="*/ 176 h 1192"/>
              <a:gd name="T60" fmla="*/ 48 w 8196"/>
              <a:gd name="T61" fmla="*/ 216 h 1192"/>
              <a:gd name="T62" fmla="*/ 0 w 8196"/>
              <a:gd name="T63" fmla="*/ 240 h 1192"/>
              <a:gd name="T64" fmla="*/ 8192 w 8196"/>
              <a:gd name="T65" fmla="*/ 1192 h 1192"/>
              <a:gd name="T66" fmla="*/ 8196 w 8196"/>
              <a:gd name="T67" fmla="*/ 1186 h 1192"/>
              <a:gd name="T68" fmla="*/ 8196 w 8196"/>
              <a:gd name="T69" fmla="*/ 510 h 1192"/>
              <a:gd name="T70" fmla="*/ 8192 w 8196"/>
              <a:gd name="T71" fmla="*/ 512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DAB9B-4A00-49DB-8869-0B683C55D064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8F34-3659-4106-84DB-A30B04ADEB4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675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CDC82-FC36-48A5-872A-6715FF07F356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7FC5A-19DD-46FA-B45A-2EA25A1A9D4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7903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09F24-B8C3-4B3A-9EFC-E290037A6736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64F5-F7B0-4279-974B-0DD2B0E7EA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9744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05734-387A-4912-AB9F-4D3BBFFB7C7C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7B242-4CA9-48EB-8724-C86311E3D3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7534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5C4EB-7ED8-4C78-AB02-D67320CD4143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F7D2A-D566-4AAF-9571-2AB17BD1A58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078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AF0D-7822-47FD-BAC3-F73EED3282ED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82DBB-B649-4BC1-ADE4-06E40116AE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5400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EB9DF-8311-42CF-8A12-4A4C99AE43CB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7A094-42C1-40FE-B979-0C8BDBC5B45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07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700 w 2706"/>
                <a:gd name="T1" fmla="*/ 0 h 640"/>
                <a:gd name="T2" fmla="*/ 2700 w 2706"/>
                <a:gd name="T3" fmla="*/ 0 h 640"/>
                <a:gd name="T4" fmla="*/ 2586 w 2706"/>
                <a:gd name="T5" fmla="*/ 18 h 640"/>
                <a:gd name="T6" fmla="*/ 2470 w 2706"/>
                <a:gd name="T7" fmla="*/ 38 h 640"/>
                <a:gd name="T8" fmla="*/ 2352 w 2706"/>
                <a:gd name="T9" fmla="*/ 60 h 640"/>
                <a:gd name="T10" fmla="*/ 2230 w 2706"/>
                <a:gd name="T11" fmla="*/ 82 h 640"/>
                <a:gd name="T12" fmla="*/ 2106 w 2706"/>
                <a:gd name="T13" fmla="*/ 108 h 640"/>
                <a:gd name="T14" fmla="*/ 1978 w 2706"/>
                <a:gd name="T15" fmla="*/ 134 h 640"/>
                <a:gd name="T16" fmla="*/ 1848 w 2706"/>
                <a:gd name="T17" fmla="*/ 164 h 640"/>
                <a:gd name="T18" fmla="*/ 1714 w 2706"/>
                <a:gd name="T19" fmla="*/ 194 h 640"/>
                <a:gd name="T20" fmla="*/ 1714 w 2706"/>
                <a:gd name="T21" fmla="*/ 194 h 640"/>
                <a:gd name="T22" fmla="*/ 1472 w 2706"/>
                <a:gd name="T23" fmla="*/ 252 h 640"/>
                <a:gd name="T24" fmla="*/ 1236 w 2706"/>
                <a:gd name="T25" fmla="*/ 304 h 640"/>
                <a:gd name="T26" fmla="*/ 1010 w 2706"/>
                <a:gd name="T27" fmla="*/ 352 h 640"/>
                <a:gd name="T28" fmla="*/ 792 w 2706"/>
                <a:gd name="T29" fmla="*/ 398 h 640"/>
                <a:gd name="T30" fmla="*/ 584 w 2706"/>
                <a:gd name="T31" fmla="*/ 438 h 640"/>
                <a:gd name="T32" fmla="*/ 382 w 2706"/>
                <a:gd name="T33" fmla="*/ 474 h 640"/>
                <a:gd name="T34" fmla="*/ 188 w 2706"/>
                <a:gd name="T35" fmla="*/ 508 h 640"/>
                <a:gd name="T36" fmla="*/ 0 w 2706"/>
                <a:gd name="T37" fmla="*/ 538 h 640"/>
                <a:gd name="T38" fmla="*/ 0 w 2706"/>
                <a:gd name="T39" fmla="*/ 538 h 640"/>
                <a:gd name="T40" fmla="*/ 130 w 2706"/>
                <a:gd name="T41" fmla="*/ 556 h 640"/>
                <a:gd name="T42" fmla="*/ 254 w 2706"/>
                <a:gd name="T43" fmla="*/ 572 h 640"/>
                <a:gd name="T44" fmla="*/ 374 w 2706"/>
                <a:gd name="T45" fmla="*/ 586 h 640"/>
                <a:gd name="T46" fmla="*/ 492 w 2706"/>
                <a:gd name="T47" fmla="*/ 598 h 640"/>
                <a:gd name="T48" fmla="*/ 606 w 2706"/>
                <a:gd name="T49" fmla="*/ 610 h 640"/>
                <a:gd name="T50" fmla="*/ 716 w 2706"/>
                <a:gd name="T51" fmla="*/ 618 h 640"/>
                <a:gd name="T52" fmla="*/ 822 w 2706"/>
                <a:gd name="T53" fmla="*/ 626 h 640"/>
                <a:gd name="T54" fmla="*/ 926 w 2706"/>
                <a:gd name="T55" fmla="*/ 632 h 640"/>
                <a:gd name="T56" fmla="*/ 1028 w 2706"/>
                <a:gd name="T57" fmla="*/ 636 h 640"/>
                <a:gd name="T58" fmla="*/ 1126 w 2706"/>
                <a:gd name="T59" fmla="*/ 638 h 640"/>
                <a:gd name="T60" fmla="*/ 1220 w 2706"/>
                <a:gd name="T61" fmla="*/ 640 h 640"/>
                <a:gd name="T62" fmla="*/ 1312 w 2706"/>
                <a:gd name="T63" fmla="*/ 640 h 640"/>
                <a:gd name="T64" fmla="*/ 1402 w 2706"/>
                <a:gd name="T65" fmla="*/ 638 h 640"/>
                <a:gd name="T66" fmla="*/ 1490 w 2706"/>
                <a:gd name="T67" fmla="*/ 636 h 640"/>
                <a:gd name="T68" fmla="*/ 1574 w 2706"/>
                <a:gd name="T69" fmla="*/ 632 h 640"/>
                <a:gd name="T70" fmla="*/ 1656 w 2706"/>
                <a:gd name="T71" fmla="*/ 626 h 640"/>
                <a:gd name="T72" fmla="*/ 1734 w 2706"/>
                <a:gd name="T73" fmla="*/ 620 h 640"/>
                <a:gd name="T74" fmla="*/ 1812 w 2706"/>
                <a:gd name="T75" fmla="*/ 612 h 640"/>
                <a:gd name="T76" fmla="*/ 1886 w 2706"/>
                <a:gd name="T77" fmla="*/ 602 h 640"/>
                <a:gd name="T78" fmla="*/ 1960 w 2706"/>
                <a:gd name="T79" fmla="*/ 592 h 640"/>
                <a:gd name="T80" fmla="*/ 2030 w 2706"/>
                <a:gd name="T81" fmla="*/ 580 h 640"/>
                <a:gd name="T82" fmla="*/ 2100 w 2706"/>
                <a:gd name="T83" fmla="*/ 568 h 640"/>
                <a:gd name="T84" fmla="*/ 2166 w 2706"/>
                <a:gd name="T85" fmla="*/ 554 h 640"/>
                <a:gd name="T86" fmla="*/ 2232 w 2706"/>
                <a:gd name="T87" fmla="*/ 540 h 640"/>
                <a:gd name="T88" fmla="*/ 2296 w 2706"/>
                <a:gd name="T89" fmla="*/ 524 h 640"/>
                <a:gd name="T90" fmla="*/ 2358 w 2706"/>
                <a:gd name="T91" fmla="*/ 508 h 640"/>
                <a:gd name="T92" fmla="*/ 2418 w 2706"/>
                <a:gd name="T93" fmla="*/ 490 h 640"/>
                <a:gd name="T94" fmla="*/ 2478 w 2706"/>
                <a:gd name="T95" fmla="*/ 472 h 640"/>
                <a:gd name="T96" fmla="*/ 2592 w 2706"/>
                <a:gd name="T97" fmla="*/ 432 h 640"/>
                <a:gd name="T98" fmla="*/ 2702 w 2706"/>
                <a:gd name="T99" fmla="*/ 390 h 640"/>
                <a:gd name="T100" fmla="*/ 2702 w 2706"/>
                <a:gd name="T101" fmla="*/ 390 h 640"/>
                <a:gd name="T102" fmla="*/ 2706 w 2706"/>
                <a:gd name="T103" fmla="*/ 388 h 640"/>
                <a:gd name="T104" fmla="*/ 2706 w 2706"/>
                <a:gd name="T105" fmla="*/ 388 h 640"/>
                <a:gd name="T106" fmla="*/ 2706 w 2706"/>
                <a:gd name="T107" fmla="*/ 0 h 640"/>
                <a:gd name="T108" fmla="*/ 2706 w 2706"/>
                <a:gd name="T109" fmla="*/ 0 h 640"/>
                <a:gd name="T110" fmla="*/ 2700 w 2706"/>
                <a:gd name="T111" fmla="*/ 0 h 640"/>
                <a:gd name="T112" fmla="*/ 2700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5216 w 5216"/>
                <a:gd name="T1" fmla="*/ 714 h 762"/>
                <a:gd name="T2" fmla="*/ 4984 w 5216"/>
                <a:gd name="T3" fmla="*/ 686 h 762"/>
                <a:gd name="T4" fmla="*/ 4478 w 5216"/>
                <a:gd name="T5" fmla="*/ 610 h 762"/>
                <a:gd name="T6" fmla="*/ 3914 w 5216"/>
                <a:gd name="T7" fmla="*/ 508 h 762"/>
                <a:gd name="T8" fmla="*/ 3286 w 5216"/>
                <a:gd name="T9" fmla="*/ 374 h 762"/>
                <a:gd name="T10" fmla="*/ 2946 w 5216"/>
                <a:gd name="T11" fmla="*/ 296 h 762"/>
                <a:gd name="T12" fmla="*/ 2682 w 5216"/>
                <a:gd name="T13" fmla="*/ 236 h 762"/>
                <a:gd name="T14" fmla="*/ 2430 w 5216"/>
                <a:gd name="T15" fmla="*/ 184 h 762"/>
                <a:gd name="T16" fmla="*/ 2190 w 5216"/>
                <a:gd name="T17" fmla="*/ 140 h 762"/>
                <a:gd name="T18" fmla="*/ 1960 w 5216"/>
                <a:gd name="T19" fmla="*/ 102 h 762"/>
                <a:gd name="T20" fmla="*/ 1740 w 5216"/>
                <a:gd name="T21" fmla="*/ 72 h 762"/>
                <a:gd name="T22" fmla="*/ 1334 w 5216"/>
                <a:gd name="T23" fmla="*/ 28 h 762"/>
                <a:gd name="T24" fmla="*/ 970 w 5216"/>
                <a:gd name="T25" fmla="*/ 4 h 762"/>
                <a:gd name="T26" fmla="*/ 644 w 5216"/>
                <a:gd name="T27" fmla="*/ 0 h 762"/>
                <a:gd name="T28" fmla="*/ 358 w 5216"/>
                <a:gd name="T29" fmla="*/ 10 h 762"/>
                <a:gd name="T30" fmla="*/ 110 w 5216"/>
                <a:gd name="T31" fmla="*/ 32 h 762"/>
                <a:gd name="T32" fmla="*/ 0 w 5216"/>
                <a:gd name="T33" fmla="*/ 48 h 762"/>
                <a:gd name="T34" fmla="*/ 314 w 5216"/>
                <a:gd name="T35" fmla="*/ 86 h 762"/>
                <a:gd name="T36" fmla="*/ 652 w 5216"/>
                <a:gd name="T37" fmla="*/ 140 h 762"/>
                <a:gd name="T38" fmla="*/ 1014 w 5216"/>
                <a:gd name="T39" fmla="*/ 210 h 762"/>
                <a:gd name="T40" fmla="*/ 1402 w 5216"/>
                <a:gd name="T41" fmla="*/ 296 h 762"/>
                <a:gd name="T42" fmla="*/ 1756 w 5216"/>
                <a:gd name="T43" fmla="*/ 378 h 762"/>
                <a:gd name="T44" fmla="*/ 2408 w 5216"/>
                <a:gd name="T45" fmla="*/ 516 h 762"/>
                <a:gd name="T46" fmla="*/ 2708 w 5216"/>
                <a:gd name="T47" fmla="*/ 572 h 762"/>
                <a:gd name="T48" fmla="*/ 2992 w 5216"/>
                <a:gd name="T49" fmla="*/ 620 h 762"/>
                <a:gd name="T50" fmla="*/ 3260 w 5216"/>
                <a:gd name="T51" fmla="*/ 662 h 762"/>
                <a:gd name="T52" fmla="*/ 3512 w 5216"/>
                <a:gd name="T53" fmla="*/ 694 h 762"/>
                <a:gd name="T54" fmla="*/ 3750 w 5216"/>
                <a:gd name="T55" fmla="*/ 722 h 762"/>
                <a:gd name="T56" fmla="*/ 3974 w 5216"/>
                <a:gd name="T57" fmla="*/ 740 h 762"/>
                <a:gd name="T58" fmla="*/ 4184 w 5216"/>
                <a:gd name="T59" fmla="*/ 754 h 762"/>
                <a:gd name="T60" fmla="*/ 4384 w 5216"/>
                <a:gd name="T61" fmla="*/ 762 h 762"/>
                <a:gd name="T62" fmla="*/ 4570 w 5216"/>
                <a:gd name="T63" fmla="*/ 762 h 762"/>
                <a:gd name="T64" fmla="*/ 4746 w 5216"/>
                <a:gd name="T65" fmla="*/ 758 h 762"/>
                <a:gd name="T66" fmla="*/ 4912 w 5216"/>
                <a:gd name="T67" fmla="*/ 748 h 762"/>
                <a:gd name="T68" fmla="*/ 5068 w 5216"/>
                <a:gd name="T69" fmla="*/ 732 h 762"/>
                <a:gd name="T70" fmla="*/ 5216 w 5216"/>
                <a:gd name="T71" fmla="*/ 714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70 h 694"/>
                <a:gd name="T2" fmla="*/ 0 w 5144"/>
                <a:gd name="T3" fmla="*/ 70 h 694"/>
                <a:gd name="T4" fmla="*/ 18 w 5144"/>
                <a:gd name="T5" fmla="*/ 66 h 694"/>
                <a:gd name="T6" fmla="*/ 72 w 5144"/>
                <a:gd name="T7" fmla="*/ 56 h 694"/>
                <a:gd name="T8" fmla="*/ 164 w 5144"/>
                <a:gd name="T9" fmla="*/ 42 h 694"/>
                <a:gd name="T10" fmla="*/ 224 w 5144"/>
                <a:gd name="T11" fmla="*/ 34 h 694"/>
                <a:gd name="T12" fmla="*/ 294 w 5144"/>
                <a:gd name="T13" fmla="*/ 26 h 694"/>
                <a:gd name="T14" fmla="*/ 372 w 5144"/>
                <a:gd name="T15" fmla="*/ 20 h 694"/>
                <a:gd name="T16" fmla="*/ 462 w 5144"/>
                <a:gd name="T17" fmla="*/ 14 h 694"/>
                <a:gd name="T18" fmla="*/ 560 w 5144"/>
                <a:gd name="T19" fmla="*/ 8 h 694"/>
                <a:gd name="T20" fmla="*/ 670 w 5144"/>
                <a:gd name="T21" fmla="*/ 4 h 694"/>
                <a:gd name="T22" fmla="*/ 790 w 5144"/>
                <a:gd name="T23" fmla="*/ 2 h 694"/>
                <a:gd name="T24" fmla="*/ 920 w 5144"/>
                <a:gd name="T25" fmla="*/ 0 h 694"/>
                <a:gd name="T26" fmla="*/ 1060 w 5144"/>
                <a:gd name="T27" fmla="*/ 2 h 694"/>
                <a:gd name="T28" fmla="*/ 1210 w 5144"/>
                <a:gd name="T29" fmla="*/ 6 h 694"/>
                <a:gd name="T30" fmla="*/ 1372 w 5144"/>
                <a:gd name="T31" fmla="*/ 14 h 694"/>
                <a:gd name="T32" fmla="*/ 1544 w 5144"/>
                <a:gd name="T33" fmla="*/ 24 h 694"/>
                <a:gd name="T34" fmla="*/ 1726 w 5144"/>
                <a:gd name="T35" fmla="*/ 40 h 694"/>
                <a:gd name="T36" fmla="*/ 1920 w 5144"/>
                <a:gd name="T37" fmla="*/ 58 h 694"/>
                <a:gd name="T38" fmla="*/ 2126 w 5144"/>
                <a:gd name="T39" fmla="*/ 80 h 694"/>
                <a:gd name="T40" fmla="*/ 2342 w 5144"/>
                <a:gd name="T41" fmla="*/ 106 h 694"/>
                <a:gd name="T42" fmla="*/ 2570 w 5144"/>
                <a:gd name="T43" fmla="*/ 138 h 694"/>
                <a:gd name="T44" fmla="*/ 2808 w 5144"/>
                <a:gd name="T45" fmla="*/ 174 h 694"/>
                <a:gd name="T46" fmla="*/ 3058 w 5144"/>
                <a:gd name="T47" fmla="*/ 216 h 694"/>
                <a:gd name="T48" fmla="*/ 3320 w 5144"/>
                <a:gd name="T49" fmla="*/ 266 h 694"/>
                <a:gd name="T50" fmla="*/ 3594 w 5144"/>
                <a:gd name="T51" fmla="*/ 320 h 694"/>
                <a:gd name="T52" fmla="*/ 3880 w 5144"/>
                <a:gd name="T53" fmla="*/ 380 h 694"/>
                <a:gd name="T54" fmla="*/ 4178 w 5144"/>
                <a:gd name="T55" fmla="*/ 448 h 694"/>
                <a:gd name="T56" fmla="*/ 4488 w 5144"/>
                <a:gd name="T57" fmla="*/ 522 h 694"/>
                <a:gd name="T58" fmla="*/ 4810 w 5144"/>
                <a:gd name="T59" fmla="*/ 604 h 694"/>
                <a:gd name="T60" fmla="*/ 5144 w 5144"/>
                <a:gd name="T61" fmla="*/ 694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584 h 584"/>
                <a:gd name="T2" fmla="*/ 0 w 3112"/>
                <a:gd name="T3" fmla="*/ 584 h 584"/>
                <a:gd name="T4" fmla="*/ 90 w 3112"/>
                <a:gd name="T5" fmla="*/ 560 h 584"/>
                <a:gd name="T6" fmla="*/ 336 w 3112"/>
                <a:gd name="T7" fmla="*/ 498 h 584"/>
                <a:gd name="T8" fmla="*/ 506 w 3112"/>
                <a:gd name="T9" fmla="*/ 456 h 584"/>
                <a:gd name="T10" fmla="*/ 702 w 3112"/>
                <a:gd name="T11" fmla="*/ 410 h 584"/>
                <a:gd name="T12" fmla="*/ 920 w 3112"/>
                <a:gd name="T13" fmla="*/ 360 h 584"/>
                <a:gd name="T14" fmla="*/ 1154 w 3112"/>
                <a:gd name="T15" fmla="*/ 306 h 584"/>
                <a:gd name="T16" fmla="*/ 1402 w 3112"/>
                <a:gd name="T17" fmla="*/ 254 h 584"/>
                <a:gd name="T18" fmla="*/ 1656 w 3112"/>
                <a:gd name="T19" fmla="*/ 202 h 584"/>
                <a:gd name="T20" fmla="*/ 1916 w 3112"/>
                <a:gd name="T21" fmla="*/ 154 h 584"/>
                <a:gd name="T22" fmla="*/ 2174 w 3112"/>
                <a:gd name="T23" fmla="*/ 108 h 584"/>
                <a:gd name="T24" fmla="*/ 2302 w 3112"/>
                <a:gd name="T25" fmla="*/ 88 h 584"/>
                <a:gd name="T26" fmla="*/ 2426 w 3112"/>
                <a:gd name="T27" fmla="*/ 68 h 584"/>
                <a:gd name="T28" fmla="*/ 2550 w 3112"/>
                <a:gd name="T29" fmla="*/ 52 h 584"/>
                <a:gd name="T30" fmla="*/ 2670 w 3112"/>
                <a:gd name="T31" fmla="*/ 36 h 584"/>
                <a:gd name="T32" fmla="*/ 2788 w 3112"/>
                <a:gd name="T33" fmla="*/ 24 h 584"/>
                <a:gd name="T34" fmla="*/ 2900 w 3112"/>
                <a:gd name="T35" fmla="*/ 14 h 584"/>
                <a:gd name="T36" fmla="*/ 3008 w 3112"/>
                <a:gd name="T37" fmla="*/ 6 h 584"/>
                <a:gd name="T38" fmla="*/ 3112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8192 w 8196"/>
                <a:gd name="T1" fmla="*/ 512 h 1192"/>
                <a:gd name="T2" fmla="*/ 8040 w 8196"/>
                <a:gd name="T3" fmla="*/ 570 h 1192"/>
                <a:gd name="T4" fmla="*/ 7878 w 8196"/>
                <a:gd name="T5" fmla="*/ 620 h 1192"/>
                <a:gd name="T6" fmla="*/ 7706 w 8196"/>
                <a:gd name="T7" fmla="*/ 666 h 1192"/>
                <a:gd name="T8" fmla="*/ 7522 w 8196"/>
                <a:gd name="T9" fmla="*/ 702 h 1192"/>
                <a:gd name="T10" fmla="*/ 7322 w 8196"/>
                <a:gd name="T11" fmla="*/ 730 h 1192"/>
                <a:gd name="T12" fmla="*/ 7106 w 8196"/>
                <a:gd name="T13" fmla="*/ 750 h 1192"/>
                <a:gd name="T14" fmla="*/ 6872 w 8196"/>
                <a:gd name="T15" fmla="*/ 762 h 1192"/>
                <a:gd name="T16" fmla="*/ 6618 w 8196"/>
                <a:gd name="T17" fmla="*/ 760 h 1192"/>
                <a:gd name="T18" fmla="*/ 6342 w 8196"/>
                <a:gd name="T19" fmla="*/ 750 h 1192"/>
                <a:gd name="T20" fmla="*/ 6042 w 8196"/>
                <a:gd name="T21" fmla="*/ 726 h 1192"/>
                <a:gd name="T22" fmla="*/ 5716 w 8196"/>
                <a:gd name="T23" fmla="*/ 690 h 1192"/>
                <a:gd name="T24" fmla="*/ 5364 w 8196"/>
                <a:gd name="T25" fmla="*/ 642 h 1192"/>
                <a:gd name="T26" fmla="*/ 4982 w 8196"/>
                <a:gd name="T27" fmla="*/ 578 h 1192"/>
                <a:gd name="T28" fmla="*/ 4568 w 8196"/>
                <a:gd name="T29" fmla="*/ 500 h 1192"/>
                <a:gd name="T30" fmla="*/ 4122 w 8196"/>
                <a:gd name="T31" fmla="*/ 406 h 1192"/>
                <a:gd name="T32" fmla="*/ 3640 w 8196"/>
                <a:gd name="T33" fmla="*/ 296 h 1192"/>
                <a:gd name="T34" fmla="*/ 3396 w 8196"/>
                <a:gd name="T35" fmla="*/ 240 h 1192"/>
                <a:gd name="T36" fmla="*/ 2934 w 8196"/>
                <a:gd name="T37" fmla="*/ 148 h 1192"/>
                <a:gd name="T38" fmla="*/ 2512 w 8196"/>
                <a:gd name="T39" fmla="*/ 82 h 1192"/>
                <a:gd name="T40" fmla="*/ 2126 w 8196"/>
                <a:gd name="T41" fmla="*/ 36 h 1192"/>
                <a:gd name="T42" fmla="*/ 1776 w 8196"/>
                <a:gd name="T43" fmla="*/ 10 h 1192"/>
                <a:gd name="T44" fmla="*/ 1462 w 8196"/>
                <a:gd name="T45" fmla="*/ 0 h 1192"/>
                <a:gd name="T46" fmla="*/ 1182 w 8196"/>
                <a:gd name="T47" fmla="*/ 4 h 1192"/>
                <a:gd name="T48" fmla="*/ 934 w 8196"/>
                <a:gd name="T49" fmla="*/ 20 h 1192"/>
                <a:gd name="T50" fmla="*/ 716 w 8196"/>
                <a:gd name="T51" fmla="*/ 44 h 1192"/>
                <a:gd name="T52" fmla="*/ 530 w 8196"/>
                <a:gd name="T53" fmla="*/ 74 h 1192"/>
                <a:gd name="T54" fmla="*/ 374 w 8196"/>
                <a:gd name="T55" fmla="*/ 108 h 1192"/>
                <a:gd name="T56" fmla="*/ 248 w 8196"/>
                <a:gd name="T57" fmla="*/ 144 h 1192"/>
                <a:gd name="T58" fmla="*/ 148 w 8196"/>
                <a:gd name="T59" fmla="*/ 176 h 1192"/>
                <a:gd name="T60" fmla="*/ 48 w 8196"/>
                <a:gd name="T61" fmla="*/ 216 h 1192"/>
                <a:gd name="T62" fmla="*/ 0 w 8196"/>
                <a:gd name="T63" fmla="*/ 240 h 1192"/>
                <a:gd name="T64" fmla="*/ 8192 w 8196"/>
                <a:gd name="T65" fmla="*/ 1192 h 1192"/>
                <a:gd name="T66" fmla="*/ 8196 w 8196"/>
                <a:gd name="T67" fmla="*/ 1186 h 1192"/>
                <a:gd name="T68" fmla="*/ 8196 w 8196"/>
                <a:gd name="T69" fmla="*/ 510 h 1192"/>
                <a:gd name="T70" fmla="*/ 8192 w 8196"/>
                <a:gd name="T71" fmla="*/ 512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κύριου τίτλου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EDBE6E0-D6F7-4CC9-A340-C5D3B7464677}" type="datetime1">
              <a:rPr lang="el-GR"/>
              <a:pPr>
                <a:defRPr/>
              </a:pPr>
              <a:t>12/7/2016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A2ADD60-FA28-436B-A9C3-30982A5799C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8" r:id="rId2"/>
    <p:sldLayoutId id="2147483684" r:id="rId3"/>
    <p:sldLayoutId id="2147483679" r:id="rId4"/>
    <p:sldLayoutId id="2147483680" r:id="rId5"/>
    <p:sldLayoutId id="2147483681" r:id="rId6"/>
    <p:sldLayoutId id="2147483685" r:id="rId7"/>
    <p:sldLayoutId id="2147483686" r:id="rId8"/>
    <p:sldLayoutId id="2147483687" r:id="rId9"/>
    <p:sldLayoutId id="2147483682" r:id="rId10"/>
    <p:sldLayoutId id="2147483688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youtube.com/watch?v=CJTwMdmPGD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209800"/>
            <a:ext cx="9144000" cy="2209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Ενότητα 2η</a:t>
            </a:r>
            <a:br>
              <a:rPr lang="el-GR" dirty="0"/>
            </a:br>
            <a:r>
              <a:rPr lang="el-GR" dirty="0"/>
              <a:t>Κεφάλαιο 1o: Γνωρίζω το σώμα μου</a:t>
            </a:r>
            <a:br>
              <a:rPr lang="el-GR" dirty="0"/>
            </a:br>
            <a:r>
              <a:rPr lang="el-GR" dirty="0"/>
              <a:t>Κεφάλαιο 3ο : Πως φροντίζω το σώμα μου για να είμαι υγιής</a:t>
            </a:r>
          </a:p>
        </p:txBody>
      </p:sp>
      <p:sp>
        <p:nvSpPr>
          <p:cNvPr id="8195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4622800"/>
            <a:ext cx="6400800" cy="14732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l-GR" dirty="0" smtClean="0"/>
              <a:t>Όνομα σχολείου</a:t>
            </a:r>
          </a:p>
          <a:p>
            <a:pPr>
              <a:buFont typeface="Arial" charset="0"/>
              <a:buNone/>
            </a:pPr>
            <a:r>
              <a:rPr lang="el-GR" dirty="0" smtClean="0"/>
              <a:t>Όνομα δασκάλου</a:t>
            </a:r>
          </a:p>
        </p:txBody>
      </p:sp>
      <p:sp>
        <p:nvSpPr>
          <p:cNvPr id="8196" name="Θέση αριθμού διαφάνειας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fld id="{5B80812E-39E0-4DED-BF93-F0D84A7E0A13}" type="slidenum">
              <a:rPr lang="el-GR">
                <a:solidFill>
                  <a:schemeClr val="tx2"/>
                </a:solidFill>
              </a:rPr>
              <a:pPr eaLnBrk="1" hangingPunct="1"/>
              <a:t>1</a:t>
            </a:fld>
            <a:endParaRPr lang="el-GR">
              <a:solidFill>
                <a:schemeClr val="tx2"/>
              </a:solidFill>
            </a:endParaRPr>
          </a:p>
        </p:txBody>
      </p:sp>
      <p:pic>
        <p:nvPicPr>
          <p:cNvPr id="8197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33400"/>
            <a:ext cx="1196975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>
              <a:hlinkClick r:id="rId2"/>
            </a:endParaRPr>
          </a:p>
          <a:p>
            <a:endParaRPr lang="el-GR" dirty="0">
              <a:hlinkClick r:id="rId2"/>
            </a:endParaRPr>
          </a:p>
          <a:p>
            <a:endParaRPr lang="el-GR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https://www.youtube.com/watch?v=CJTwMdmPGDI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l-GR" dirty="0" smtClean="0"/>
              <a:t>Χαρωπά τα 2 μου χέρια τα χτυπώ!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64F15-1119-4AC5-9A32-1E8B2F42FC5A}" type="slidenum">
              <a:rPr lang="el-GR" smtClean="0"/>
              <a:pPr>
                <a:defRPr/>
              </a:pPr>
              <a:t>2</a:t>
            </a:fld>
            <a:endParaRPr lang="el-GR"/>
          </a:p>
        </p:txBody>
      </p:sp>
      <p:pic>
        <p:nvPicPr>
          <p:cNvPr id="11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03" y="685800"/>
            <a:ext cx="96725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Χέρια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Δάχτυλα</a:t>
            </a:r>
            <a:endParaRPr lang="el-GR" dirty="0"/>
          </a:p>
        </p:txBody>
      </p:sp>
      <p:pic>
        <p:nvPicPr>
          <p:cNvPr id="14" name="Θέση περιεχομένου 13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3620817"/>
            <a:ext cx="2369053" cy="2313529"/>
          </a:xfr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64F15-1119-4AC5-9A32-1E8B2F42FC5A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  <p:pic>
        <p:nvPicPr>
          <p:cNvPr id="11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03" y="685800"/>
            <a:ext cx="96725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Θέση περιεχομένου 2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3" y="3589948"/>
            <a:ext cx="3819525" cy="2375267"/>
          </a:xfrm>
        </p:spPr>
      </p:pic>
    </p:spTree>
    <p:extLst>
      <p:ext uri="{BB962C8B-B14F-4D97-AF65-F5344CB8AC3E}">
        <p14:creationId xmlns:p14="http://schemas.microsoft.com/office/powerpoint/2010/main" val="22696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Γόνατα</a:t>
            </a:r>
            <a:endParaRPr lang="el-GR" dirty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 smtClean="0"/>
              <a:t>Πόδια</a:t>
            </a:r>
            <a:endParaRPr lang="el-GR" dirty="0"/>
          </a:p>
        </p:txBody>
      </p:sp>
      <p:pic>
        <p:nvPicPr>
          <p:cNvPr id="14" name="Θέση περιεχομένου 13"/>
          <p:cNvPicPr>
            <a:picLocks noGrp="1" noChangeAspect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2099" y="3620817"/>
            <a:ext cx="2288551" cy="2313529"/>
          </a:xfrm>
        </p:spPr>
      </p:pic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64F15-1119-4AC5-9A32-1E8B2F42FC5A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  <p:pic>
        <p:nvPicPr>
          <p:cNvPr id="11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4703" y="685800"/>
            <a:ext cx="96725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Θέση περιεχομένου 2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96" y="3589948"/>
            <a:ext cx="1888259" cy="2375267"/>
          </a:xfrm>
        </p:spPr>
      </p:pic>
    </p:spTree>
    <p:extLst>
      <p:ext uri="{BB962C8B-B14F-4D97-AF65-F5344CB8AC3E}">
        <p14:creationId xmlns:p14="http://schemas.microsoft.com/office/powerpoint/2010/main" val="309201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7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7C973A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3569</TotalTime>
  <Words>25</Words>
  <Application>Microsoft Office PowerPoint</Application>
  <PresentationFormat>Προβολή στην οθόνη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Κυματομορφή</vt:lpstr>
      <vt:lpstr>Ενότητα 2η Κεφάλαιο 1o: Γνωρίζω το σώμα μου Κεφάλαιο 3ο : Πως φροντίζω το σώμα μου για να είμαι υγιής</vt:lpstr>
      <vt:lpstr>Χαρωπά τα 2 μου χέρια τα χτυπώ!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3η: Κεφάλαιο 3ο: Πως η οικογένεια μου φροντίζει το περιβάλλον;</dc:title>
  <dc:creator>ÎÎ¬Î½Ï„Î¹Î± Î Î±Ï€Î±Î³ÎµÏ‰ÏÎ³Î¯Î¿Ï…</dc:creator>
  <cp:lastModifiedBy>ÎÎ¬Î½Ï„Î¹Î± Î Î±Ï€Î±Î³ÎµÏ‰ÏÎ³Î¯Î¿Ï…</cp:lastModifiedBy>
  <cp:revision>72</cp:revision>
  <dcterms:created xsi:type="dcterms:W3CDTF">2015-06-22T10:38:42Z</dcterms:created>
  <dcterms:modified xsi:type="dcterms:W3CDTF">2016-07-12T09:48:14Z</dcterms:modified>
</cp:coreProperties>
</file>