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5" r:id="rId3"/>
    <p:sldId id="266" r:id="rId4"/>
    <p:sldId id="261" r:id="rId5"/>
    <p:sldId id="262" r:id="rId6"/>
    <p:sldId id="260" r:id="rId7"/>
    <p:sldId id="263" r:id="rId8"/>
    <p:sldId id="264" r:id="rId9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E89E2-86B1-4628-817A-A8BEB06CCE61}" type="datetimeFigureOut">
              <a:rPr lang="el-GR"/>
              <a:pPr>
                <a:defRPr/>
              </a:pPr>
              <a:t>28/7/2018</a:t>
            </a:fld>
            <a:endParaRPr lang="el-GR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64BBA-84B6-4D30-B80C-8E49B7EE815D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234AD-D887-4E6C-969C-916EBADE97A2}" type="datetimeFigureOut">
              <a:rPr lang="el-GR"/>
              <a:pPr>
                <a:defRPr/>
              </a:pPr>
              <a:t>28/7/2018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ACCC7-8AF6-4348-A9FE-8FD65699FE05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CADF3-D25C-49FD-8037-47E533ECC5FA}" type="datetimeFigureOut">
              <a:rPr lang="el-GR"/>
              <a:pPr>
                <a:defRPr/>
              </a:pPr>
              <a:t>28/7/2018</a:t>
            </a:fld>
            <a:endParaRPr lang="el-GR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684E3-4FD2-49FF-B9BA-72DE06E90205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58184-FDAC-48D3-8813-A4D3F9BEE226}" type="datetimeFigureOut">
              <a:rPr lang="el-GR"/>
              <a:pPr>
                <a:defRPr/>
              </a:pPr>
              <a:t>28/7/2018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78D5F-FAA0-45F5-AF4A-134C3D72E239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700 w 2706"/>
              <a:gd name="T1" fmla="*/ 0 h 640"/>
              <a:gd name="T2" fmla="*/ 2700 w 2706"/>
              <a:gd name="T3" fmla="*/ 0 h 640"/>
              <a:gd name="T4" fmla="*/ 2586 w 2706"/>
              <a:gd name="T5" fmla="*/ 18 h 640"/>
              <a:gd name="T6" fmla="*/ 2470 w 2706"/>
              <a:gd name="T7" fmla="*/ 38 h 640"/>
              <a:gd name="T8" fmla="*/ 2352 w 2706"/>
              <a:gd name="T9" fmla="*/ 60 h 640"/>
              <a:gd name="T10" fmla="*/ 2230 w 2706"/>
              <a:gd name="T11" fmla="*/ 82 h 640"/>
              <a:gd name="T12" fmla="*/ 2106 w 2706"/>
              <a:gd name="T13" fmla="*/ 108 h 640"/>
              <a:gd name="T14" fmla="*/ 1978 w 2706"/>
              <a:gd name="T15" fmla="*/ 134 h 640"/>
              <a:gd name="T16" fmla="*/ 1848 w 2706"/>
              <a:gd name="T17" fmla="*/ 164 h 640"/>
              <a:gd name="T18" fmla="*/ 1714 w 2706"/>
              <a:gd name="T19" fmla="*/ 194 h 640"/>
              <a:gd name="T20" fmla="*/ 1714 w 2706"/>
              <a:gd name="T21" fmla="*/ 194 h 640"/>
              <a:gd name="T22" fmla="*/ 1472 w 2706"/>
              <a:gd name="T23" fmla="*/ 252 h 640"/>
              <a:gd name="T24" fmla="*/ 1236 w 2706"/>
              <a:gd name="T25" fmla="*/ 304 h 640"/>
              <a:gd name="T26" fmla="*/ 1010 w 2706"/>
              <a:gd name="T27" fmla="*/ 352 h 640"/>
              <a:gd name="T28" fmla="*/ 792 w 2706"/>
              <a:gd name="T29" fmla="*/ 398 h 640"/>
              <a:gd name="T30" fmla="*/ 584 w 2706"/>
              <a:gd name="T31" fmla="*/ 438 h 640"/>
              <a:gd name="T32" fmla="*/ 382 w 2706"/>
              <a:gd name="T33" fmla="*/ 474 h 640"/>
              <a:gd name="T34" fmla="*/ 188 w 2706"/>
              <a:gd name="T35" fmla="*/ 508 h 640"/>
              <a:gd name="T36" fmla="*/ 0 w 2706"/>
              <a:gd name="T37" fmla="*/ 538 h 640"/>
              <a:gd name="T38" fmla="*/ 0 w 2706"/>
              <a:gd name="T39" fmla="*/ 538 h 640"/>
              <a:gd name="T40" fmla="*/ 130 w 2706"/>
              <a:gd name="T41" fmla="*/ 556 h 640"/>
              <a:gd name="T42" fmla="*/ 254 w 2706"/>
              <a:gd name="T43" fmla="*/ 572 h 640"/>
              <a:gd name="T44" fmla="*/ 374 w 2706"/>
              <a:gd name="T45" fmla="*/ 586 h 640"/>
              <a:gd name="T46" fmla="*/ 492 w 2706"/>
              <a:gd name="T47" fmla="*/ 598 h 640"/>
              <a:gd name="T48" fmla="*/ 606 w 2706"/>
              <a:gd name="T49" fmla="*/ 610 h 640"/>
              <a:gd name="T50" fmla="*/ 716 w 2706"/>
              <a:gd name="T51" fmla="*/ 618 h 640"/>
              <a:gd name="T52" fmla="*/ 822 w 2706"/>
              <a:gd name="T53" fmla="*/ 626 h 640"/>
              <a:gd name="T54" fmla="*/ 926 w 2706"/>
              <a:gd name="T55" fmla="*/ 632 h 640"/>
              <a:gd name="T56" fmla="*/ 1028 w 2706"/>
              <a:gd name="T57" fmla="*/ 636 h 640"/>
              <a:gd name="T58" fmla="*/ 1126 w 2706"/>
              <a:gd name="T59" fmla="*/ 638 h 640"/>
              <a:gd name="T60" fmla="*/ 1220 w 2706"/>
              <a:gd name="T61" fmla="*/ 640 h 640"/>
              <a:gd name="T62" fmla="*/ 1312 w 2706"/>
              <a:gd name="T63" fmla="*/ 640 h 640"/>
              <a:gd name="T64" fmla="*/ 1402 w 2706"/>
              <a:gd name="T65" fmla="*/ 638 h 640"/>
              <a:gd name="T66" fmla="*/ 1490 w 2706"/>
              <a:gd name="T67" fmla="*/ 636 h 640"/>
              <a:gd name="T68" fmla="*/ 1574 w 2706"/>
              <a:gd name="T69" fmla="*/ 632 h 640"/>
              <a:gd name="T70" fmla="*/ 1656 w 2706"/>
              <a:gd name="T71" fmla="*/ 626 h 640"/>
              <a:gd name="T72" fmla="*/ 1734 w 2706"/>
              <a:gd name="T73" fmla="*/ 620 h 640"/>
              <a:gd name="T74" fmla="*/ 1812 w 2706"/>
              <a:gd name="T75" fmla="*/ 612 h 640"/>
              <a:gd name="T76" fmla="*/ 1886 w 2706"/>
              <a:gd name="T77" fmla="*/ 602 h 640"/>
              <a:gd name="T78" fmla="*/ 1960 w 2706"/>
              <a:gd name="T79" fmla="*/ 592 h 640"/>
              <a:gd name="T80" fmla="*/ 2030 w 2706"/>
              <a:gd name="T81" fmla="*/ 580 h 640"/>
              <a:gd name="T82" fmla="*/ 2100 w 2706"/>
              <a:gd name="T83" fmla="*/ 568 h 640"/>
              <a:gd name="T84" fmla="*/ 2166 w 2706"/>
              <a:gd name="T85" fmla="*/ 554 h 640"/>
              <a:gd name="T86" fmla="*/ 2232 w 2706"/>
              <a:gd name="T87" fmla="*/ 540 h 640"/>
              <a:gd name="T88" fmla="*/ 2296 w 2706"/>
              <a:gd name="T89" fmla="*/ 524 h 640"/>
              <a:gd name="T90" fmla="*/ 2358 w 2706"/>
              <a:gd name="T91" fmla="*/ 508 h 640"/>
              <a:gd name="T92" fmla="*/ 2418 w 2706"/>
              <a:gd name="T93" fmla="*/ 490 h 640"/>
              <a:gd name="T94" fmla="*/ 2478 w 2706"/>
              <a:gd name="T95" fmla="*/ 472 h 640"/>
              <a:gd name="T96" fmla="*/ 2592 w 2706"/>
              <a:gd name="T97" fmla="*/ 432 h 640"/>
              <a:gd name="T98" fmla="*/ 2702 w 2706"/>
              <a:gd name="T99" fmla="*/ 390 h 640"/>
              <a:gd name="T100" fmla="*/ 2702 w 2706"/>
              <a:gd name="T101" fmla="*/ 390 h 640"/>
              <a:gd name="T102" fmla="*/ 2706 w 2706"/>
              <a:gd name="T103" fmla="*/ 388 h 640"/>
              <a:gd name="T104" fmla="*/ 2706 w 2706"/>
              <a:gd name="T105" fmla="*/ 388 h 640"/>
              <a:gd name="T106" fmla="*/ 2706 w 2706"/>
              <a:gd name="T107" fmla="*/ 0 h 640"/>
              <a:gd name="T108" fmla="*/ 2706 w 2706"/>
              <a:gd name="T109" fmla="*/ 0 h 640"/>
              <a:gd name="T110" fmla="*/ 2700 w 2706"/>
              <a:gd name="T111" fmla="*/ 0 h 640"/>
              <a:gd name="T112" fmla="*/ 2700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>
              <a:latin typeface="Arial" pitchFamily="34" charset="0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5216 w 5216"/>
              <a:gd name="T1" fmla="*/ 714 h 762"/>
              <a:gd name="T2" fmla="*/ 4984 w 5216"/>
              <a:gd name="T3" fmla="*/ 686 h 762"/>
              <a:gd name="T4" fmla="*/ 4478 w 5216"/>
              <a:gd name="T5" fmla="*/ 610 h 762"/>
              <a:gd name="T6" fmla="*/ 3914 w 5216"/>
              <a:gd name="T7" fmla="*/ 508 h 762"/>
              <a:gd name="T8" fmla="*/ 3286 w 5216"/>
              <a:gd name="T9" fmla="*/ 374 h 762"/>
              <a:gd name="T10" fmla="*/ 2946 w 5216"/>
              <a:gd name="T11" fmla="*/ 296 h 762"/>
              <a:gd name="T12" fmla="*/ 2682 w 5216"/>
              <a:gd name="T13" fmla="*/ 236 h 762"/>
              <a:gd name="T14" fmla="*/ 2430 w 5216"/>
              <a:gd name="T15" fmla="*/ 184 h 762"/>
              <a:gd name="T16" fmla="*/ 2190 w 5216"/>
              <a:gd name="T17" fmla="*/ 140 h 762"/>
              <a:gd name="T18" fmla="*/ 1960 w 5216"/>
              <a:gd name="T19" fmla="*/ 102 h 762"/>
              <a:gd name="T20" fmla="*/ 1740 w 5216"/>
              <a:gd name="T21" fmla="*/ 72 h 762"/>
              <a:gd name="T22" fmla="*/ 1334 w 5216"/>
              <a:gd name="T23" fmla="*/ 28 h 762"/>
              <a:gd name="T24" fmla="*/ 970 w 5216"/>
              <a:gd name="T25" fmla="*/ 4 h 762"/>
              <a:gd name="T26" fmla="*/ 644 w 5216"/>
              <a:gd name="T27" fmla="*/ 0 h 762"/>
              <a:gd name="T28" fmla="*/ 358 w 5216"/>
              <a:gd name="T29" fmla="*/ 10 h 762"/>
              <a:gd name="T30" fmla="*/ 110 w 5216"/>
              <a:gd name="T31" fmla="*/ 32 h 762"/>
              <a:gd name="T32" fmla="*/ 0 w 5216"/>
              <a:gd name="T33" fmla="*/ 48 h 762"/>
              <a:gd name="T34" fmla="*/ 314 w 5216"/>
              <a:gd name="T35" fmla="*/ 86 h 762"/>
              <a:gd name="T36" fmla="*/ 652 w 5216"/>
              <a:gd name="T37" fmla="*/ 140 h 762"/>
              <a:gd name="T38" fmla="*/ 1014 w 5216"/>
              <a:gd name="T39" fmla="*/ 210 h 762"/>
              <a:gd name="T40" fmla="*/ 1402 w 5216"/>
              <a:gd name="T41" fmla="*/ 296 h 762"/>
              <a:gd name="T42" fmla="*/ 1756 w 5216"/>
              <a:gd name="T43" fmla="*/ 378 h 762"/>
              <a:gd name="T44" fmla="*/ 2408 w 5216"/>
              <a:gd name="T45" fmla="*/ 516 h 762"/>
              <a:gd name="T46" fmla="*/ 2708 w 5216"/>
              <a:gd name="T47" fmla="*/ 572 h 762"/>
              <a:gd name="T48" fmla="*/ 2992 w 5216"/>
              <a:gd name="T49" fmla="*/ 620 h 762"/>
              <a:gd name="T50" fmla="*/ 3260 w 5216"/>
              <a:gd name="T51" fmla="*/ 662 h 762"/>
              <a:gd name="T52" fmla="*/ 3512 w 5216"/>
              <a:gd name="T53" fmla="*/ 694 h 762"/>
              <a:gd name="T54" fmla="*/ 3750 w 5216"/>
              <a:gd name="T55" fmla="*/ 722 h 762"/>
              <a:gd name="T56" fmla="*/ 3974 w 5216"/>
              <a:gd name="T57" fmla="*/ 740 h 762"/>
              <a:gd name="T58" fmla="*/ 4184 w 5216"/>
              <a:gd name="T59" fmla="*/ 754 h 762"/>
              <a:gd name="T60" fmla="*/ 4384 w 5216"/>
              <a:gd name="T61" fmla="*/ 762 h 762"/>
              <a:gd name="T62" fmla="*/ 4570 w 5216"/>
              <a:gd name="T63" fmla="*/ 762 h 762"/>
              <a:gd name="T64" fmla="*/ 4746 w 5216"/>
              <a:gd name="T65" fmla="*/ 758 h 762"/>
              <a:gd name="T66" fmla="*/ 4912 w 5216"/>
              <a:gd name="T67" fmla="*/ 748 h 762"/>
              <a:gd name="T68" fmla="*/ 5068 w 5216"/>
              <a:gd name="T69" fmla="*/ 732 h 762"/>
              <a:gd name="T70" fmla="*/ 5216 w 5216"/>
              <a:gd name="T71" fmla="*/ 714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>
              <a:latin typeface="Arial" pitchFamily="34" charset="0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70 h 694"/>
              <a:gd name="T2" fmla="*/ 0 w 5144"/>
              <a:gd name="T3" fmla="*/ 70 h 694"/>
              <a:gd name="T4" fmla="*/ 18 w 5144"/>
              <a:gd name="T5" fmla="*/ 66 h 694"/>
              <a:gd name="T6" fmla="*/ 72 w 5144"/>
              <a:gd name="T7" fmla="*/ 56 h 694"/>
              <a:gd name="T8" fmla="*/ 164 w 5144"/>
              <a:gd name="T9" fmla="*/ 42 h 694"/>
              <a:gd name="T10" fmla="*/ 224 w 5144"/>
              <a:gd name="T11" fmla="*/ 34 h 694"/>
              <a:gd name="T12" fmla="*/ 294 w 5144"/>
              <a:gd name="T13" fmla="*/ 26 h 694"/>
              <a:gd name="T14" fmla="*/ 372 w 5144"/>
              <a:gd name="T15" fmla="*/ 20 h 694"/>
              <a:gd name="T16" fmla="*/ 462 w 5144"/>
              <a:gd name="T17" fmla="*/ 14 h 694"/>
              <a:gd name="T18" fmla="*/ 560 w 5144"/>
              <a:gd name="T19" fmla="*/ 8 h 694"/>
              <a:gd name="T20" fmla="*/ 670 w 5144"/>
              <a:gd name="T21" fmla="*/ 4 h 694"/>
              <a:gd name="T22" fmla="*/ 790 w 5144"/>
              <a:gd name="T23" fmla="*/ 2 h 694"/>
              <a:gd name="T24" fmla="*/ 920 w 5144"/>
              <a:gd name="T25" fmla="*/ 0 h 694"/>
              <a:gd name="T26" fmla="*/ 1060 w 5144"/>
              <a:gd name="T27" fmla="*/ 2 h 694"/>
              <a:gd name="T28" fmla="*/ 1210 w 5144"/>
              <a:gd name="T29" fmla="*/ 6 h 694"/>
              <a:gd name="T30" fmla="*/ 1372 w 5144"/>
              <a:gd name="T31" fmla="*/ 14 h 694"/>
              <a:gd name="T32" fmla="*/ 1544 w 5144"/>
              <a:gd name="T33" fmla="*/ 24 h 694"/>
              <a:gd name="T34" fmla="*/ 1726 w 5144"/>
              <a:gd name="T35" fmla="*/ 40 h 694"/>
              <a:gd name="T36" fmla="*/ 1920 w 5144"/>
              <a:gd name="T37" fmla="*/ 58 h 694"/>
              <a:gd name="T38" fmla="*/ 2126 w 5144"/>
              <a:gd name="T39" fmla="*/ 80 h 694"/>
              <a:gd name="T40" fmla="*/ 2342 w 5144"/>
              <a:gd name="T41" fmla="*/ 106 h 694"/>
              <a:gd name="T42" fmla="*/ 2570 w 5144"/>
              <a:gd name="T43" fmla="*/ 138 h 694"/>
              <a:gd name="T44" fmla="*/ 2808 w 5144"/>
              <a:gd name="T45" fmla="*/ 174 h 694"/>
              <a:gd name="T46" fmla="*/ 3058 w 5144"/>
              <a:gd name="T47" fmla="*/ 216 h 694"/>
              <a:gd name="T48" fmla="*/ 3320 w 5144"/>
              <a:gd name="T49" fmla="*/ 266 h 694"/>
              <a:gd name="T50" fmla="*/ 3594 w 5144"/>
              <a:gd name="T51" fmla="*/ 320 h 694"/>
              <a:gd name="T52" fmla="*/ 3880 w 5144"/>
              <a:gd name="T53" fmla="*/ 380 h 694"/>
              <a:gd name="T54" fmla="*/ 4178 w 5144"/>
              <a:gd name="T55" fmla="*/ 448 h 694"/>
              <a:gd name="T56" fmla="*/ 4488 w 5144"/>
              <a:gd name="T57" fmla="*/ 522 h 694"/>
              <a:gd name="T58" fmla="*/ 4810 w 5144"/>
              <a:gd name="T59" fmla="*/ 604 h 694"/>
              <a:gd name="T60" fmla="*/ 5144 w 5144"/>
              <a:gd name="T61" fmla="*/ 694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>
              <a:latin typeface="Arial" pitchFamily="34" charset="0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584 h 584"/>
              <a:gd name="T2" fmla="*/ 0 w 3112"/>
              <a:gd name="T3" fmla="*/ 584 h 584"/>
              <a:gd name="T4" fmla="*/ 90 w 3112"/>
              <a:gd name="T5" fmla="*/ 560 h 584"/>
              <a:gd name="T6" fmla="*/ 336 w 3112"/>
              <a:gd name="T7" fmla="*/ 498 h 584"/>
              <a:gd name="T8" fmla="*/ 506 w 3112"/>
              <a:gd name="T9" fmla="*/ 456 h 584"/>
              <a:gd name="T10" fmla="*/ 702 w 3112"/>
              <a:gd name="T11" fmla="*/ 410 h 584"/>
              <a:gd name="T12" fmla="*/ 920 w 3112"/>
              <a:gd name="T13" fmla="*/ 360 h 584"/>
              <a:gd name="T14" fmla="*/ 1154 w 3112"/>
              <a:gd name="T15" fmla="*/ 306 h 584"/>
              <a:gd name="T16" fmla="*/ 1402 w 3112"/>
              <a:gd name="T17" fmla="*/ 254 h 584"/>
              <a:gd name="T18" fmla="*/ 1656 w 3112"/>
              <a:gd name="T19" fmla="*/ 202 h 584"/>
              <a:gd name="T20" fmla="*/ 1916 w 3112"/>
              <a:gd name="T21" fmla="*/ 154 h 584"/>
              <a:gd name="T22" fmla="*/ 2174 w 3112"/>
              <a:gd name="T23" fmla="*/ 108 h 584"/>
              <a:gd name="T24" fmla="*/ 2302 w 3112"/>
              <a:gd name="T25" fmla="*/ 88 h 584"/>
              <a:gd name="T26" fmla="*/ 2426 w 3112"/>
              <a:gd name="T27" fmla="*/ 68 h 584"/>
              <a:gd name="T28" fmla="*/ 2550 w 3112"/>
              <a:gd name="T29" fmla="*/ 52 h 584"/>
              <a:gd name="T30" fmla="*/ 2670 w 3112"/>
              <a:gd name="T31" fmla="*/ 36 h 584"/>
              <a:gd name="T32" fmla="*/ 2788 w 3112"/>
              <a:gd name="T33" fmla="*/ 24 h 584"/>
              <a:gd name="T34" fmla="*/ 2900 w 3112"/>
              <a:gd name="T35" fmla="*/ 14 h 584"/>
              <a:gd name="T36" fmla="*/ 3008 w 3112"/>
              <a:gd name="T37" fmla="*/ 6 h 584"/>
              <a:gd name="T38" fmla="*/ 3112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>
              <a:latin typeface="Arial" pitchFamily="34" charset="0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8192 w 8196"/>
              <a:gd name="T1" fmla="*/ 512 h 1192"/>
              <a:gd name="T2" fmla="*/ 8040 w 8196"/>
              <a:gd name="T3" fmla="*/ 570 h 1192"/>
              <a:gd name="T4" fmla="*/ 7878 w 8196"/>
              <a:gd name="T5" fmla="*/ 620 h 1192"/>
              <a:gd name="T6" fmla="*/ 7706 w 8196"/>
              <a:gd name="T7" fmla="*/ 666 h 1192"/>
              <a:gd name="T8" fmla="*/ 7522 w 8196"/>
              <a:gd name="T9" fmla="*/ 702 h 1192"/>
              <a:gd name="T10" fmla="*/ 7322 w 8196"/>
              <a:gd name="T11" fmla="*/ 730 h 1192"/>
              <a:gd name="T12" fmla="*/ 7106 w 8196"/>
              <a:gd name="T13" fmla="*/ 750 h 1192"/>
              <a:gd name="T14" fmla="*/ 6872 w 8196"/>
              <a:gd name="T15" fmla="*/ 762 h 1192"/>
              <a:gd name="T16" fmla="*/ 6618 w 8196"/>
              <a:gd name="T17" fmla="*/ 760 h 1192"/>
              <a:gd name="T18" fmla="*/ 6342 w 8196"/>
              <a:gd name="T19" fmla="*/ 750 h 1192"/>
              <a:gd name="T20" fmla="*/ 6042 w 8196"/>
              <a:gd name="T21" fmla="*/ 726 h 1192"/>
              <a:gd name="T22" fmla="*/ 5716 w 8196"/>
              <a:gd name="T23" fmla="*/ 690 h 1192"/>
              <a:gd name="T24" fmla="*/ 5364 w 8196"/>
              <a:gd name="T25" fmla="*/ 642 h 1192"/>
              <a:gd name="T26" fmla="*/ 4982 w 8196"/>
              <a:gd name="T27" fmla="*/ 578 h 1192"/>
              <a:gd name="T28" fmla="*/ 4568 w 8196"/>
              <a:gd name="T29" fmla="*/ 500 h 1192"/>
              <a:gd name="T30" fmla="*/ 4122 w 8196"/>
              <a:gd name="T31" fmla="*/ 406 h 1192"/>
              <a:gd name="T32" fmla="*/ 3640 w 8196"/>
              <a:gd name="T33" fmla="*/ 296 h 1192"/>
              <a:gd name="T34" fmla="*/ 3396 w 8196"/>
              <a:gd name="T35" fmla="*/ 240 h 1192"/>
              <a:gd name="T36" fmla="*/ 2934 w 8196"/>
              <a:gd name="T37" fmla="*/ 148 h 1192"/>
              <a:gd name="T38" fmla="*/ 2512 w 8196"/>
              <a:gd name="T39" fmla="*/ 82 h 1192"/>
              <a:gd name="T40" fmla="*/ 2126 w 8196"/>
              <a:gd name="T41" fmla="*/ 36 h 1192"/>
              <a:gd name="T42" fmla="*/ 1776 w 8196"/>
              <a:gd name="T43" fmla="*/ 10 h 1192"/>
              <a:gd name="T44" fmla="*/ 1462 w 8196"/>
              <a:gd name="T45" fmla="*/ 0 h 1192"/>
              <a:gd name="T46" fmla="*/ 1182 w 8196"/>
              <a:gd name="T47" fmla="*/ 4 h 1192"/>
              <a:gd name="T48" fmla="*/ 934 w 8196"/>
              <a:gd name="T49" fmla="*/ 20 h 1192"/>
              <a:gd name="T50" fmla="*/ 716 w 8196"/>
              <a:gd name="T51" fmla="*/ 44 h 1192"/>
              <a:gd name="T52" fmla="*/ 530 w 8196"/>
              <a:gd name="T53" fmla="*/ 74 h 1192"/>
              <a:gd name="T54" fmla="*/ 374 w 8196"/>
              <a:gd name="T55" fmla="*/ 108 h 1192"/>
              <a:gd name="T56" fmla="*/ 248 w 8196"/>
              <a:gd name="T57" fmla="*/ 144 h 1192"/>
              <a:gd name="T58" fmla="*/ 148 w 8196"/>
              <a:gd name="T59" fmla="*/ 176 h 1192"/>
              <a:gd name="T60" fmla="*/ 48 w 8196"/>
              <a:gd name="T61" fmla="*/ 216 h 1192"/>
              <a:gd name="T62" fmla="*/ 0 w 8196"/>
              <a:gd name="T63" fmla="*/ 240 h 1192"/>
              <a:gd name="T64" fmla="*/ 8192 w 8196"/>
              <a:gd name="T65" fmla="*/ 1192 h 1192"/>
              <a:gd name="T66" fmla="*/ 8196 w 8196"/>
              <a:gd name="T67" fmla="*/ 1186 h 1192"/>
              <a:gd name="T68" fmla="*/ 8196 w 8196"/>
              <a:gd name="T69" fmla="*/ 510 h 1192"/>
              <a:gd name="T70" fmla="*/ 8192 w 8196"/>
              <a:gd name="T71" fmla="*/ 512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A4AA3-F2F5-44E1-88A4-04D67A9E98AF}" type="datetimeFigureOut">
              <a:rPr lang="el-GR"/>
              <a:pPr>
                <a:defRPr/>
              </a:pPr>
              <a:t>28/7/2018</a:t>
            </a:fld>
            <a:endParaRPr lang="el-GR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21AF5-A245-4EAB-808C-12D03D33791D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53962-011E-42E2-B7C5-7850E2180F27}" type="datetimeFigureOut">
              <a:rPr lang="el-GR"/>
              <a:pPr>
                <a:defRPr/>
              </a:pPr>
              <a:t>28/7/2018</a:t>
            </a:fld>
            <a:endParaRPr lang="el-G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41185-E3D4-4D00-9859-7A5493EBE56D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3F511-9792-42D4-892A-B8B873E0CB28}" type="datetimeFigureOut">
              <a:rPr lang="el-GR"/>
              <a:pPr>
                <a:defRPr/>
              </a:pPr>
              <a:t>28/7/2018</a:t>
            </a:fld>
            <a:endParaRPr lang="el-G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0AB81-523C-483E-A443-943D6A830EA0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1B907-4122-4F28-8F80-8E220E8E675A}" type="datetimeFigureOut">
              <a:rPr lang="el-GR"/>
              <a:pPr>
                <a:defRPr/>
              </a:pPr>
              <a:t>28/7/2018</a:t>
            </a:fld>
            <a:endParaRPr lang="el-GR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F1600-2B8B-4B1E-88AC-9B39A950C516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4AB3C-3624-4A4A-84CC-8D2A2D6FF093}" type="datetimeFigureOut">
              <a:rPr lang="el-GR"/>
              <a:pPr>
                <a:defRPr/>
              </a:pPr>
              <a:t>28/7/2018</a:t>
            </a:fld>
            <a:endParaRPr lang="el-GR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0B45D-FA43-4376-8F9F-3141A02EB4CB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89CEF-4AB0-4439-8877-0120750A041A}" type="datetimeFigureOut">
              <a:rPr lang="el-GR"/>
              <a:pPr>
                <a:defRPr/>
              </a:pPr>
              <a:t>28/7/2018</a:t>
            </a:fld>
            <a:endParaRPr lang="el-GR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D83D1-8DD1-4DC4-A0EC-40D8D91CFD9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 useBgFill="1">
          <p:nvSpPr>
            <p:cNvPr id="11" name="Freeform 25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dirty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CA8C9-E0A9-4706-B3F8-D4CB989F3684}" type="datetimeFigureOut">
              <a:rPr lang="el-GR"/>
              <a:pPr>
                <a:defRPr/>
              </a:pPr>
              <a:t>28/7/2018</a:t>
            </a:fld>
            <a:endParaRPr lang="el-GR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78D69-97A6-4463-94A1-11562B26BD55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123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>
                <a:latin typeface="Arial" pitchFamily="34" charset="0"/>
              </a:endParaRPr>
            </a:p>
          </p:txBody>
        </p:sp>
      </p:grpSp>
      <p:sp>
        <p:nvSpPr>
          <p:cNvPr id="512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latin typeface="Candara" pitchFamily="34" charset="0"/>
              </a:defRPr>
            </a:lvl1pPr>
          </a:lstStyle>
          <a:p>
            <a:pPr>
              <a:defRPr/>
            </a:pPr>
            <a:fld id="{C0C4AC1F-02C5-4A72-9861-2D07C723A9C9}" type="datetimeFigureOut">
              <a:rPr lang="el-GR"/>
              <a:pPr>
                <a:defRPr/>
              </a:pPr>
              <a:t>28/7/2018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  <a:latin typeface="Candara" pitchFamily="34" charset="0"/>
              </a:defRPr>
            </a:lvl1pPr>
          </a:lstStyle>
          <a:p>
            <a:pPr>
              <a:defRPr/>
            </a:pPr>
            <a:fld id="{DF5F366A-AEBC-4ECF-A5E7-92B4E919CA1D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51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65" r:id="rId2"/>
    <p:sldLayoutId id="2147483871" r:id="rId3"/>
    <p:sldLayoutId id="2147483866" r:id="rId4"/>
    <p:sldLayoutId id="2147483867" r:id="rId5"/>
    <p:sldLayoutId id="2147483868" r:id="rId6"/>
    <p:sldLayoutId id="2147483872" r:id="rId7"/>
    <p:sldLayoutId id="2147483873" r:id="rId8"/>
    <p:sldLayoutId id="2147483874" r:id="rId9"/>
    <p:sldLayoutId id="2147483869" r:id="rId10"/>
    <p:sldLayoutId id="21474838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ＭＳ Ｐゴシック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ＭＳ Ｐゴシック" charset="0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ＭＳ Ｐゴシック" charset="0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ＭＳ Ｐゴシック" charset="0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ＭＳ Ｐゴシック" charset="0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ＭＳ Ｐゴシック" charset="0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png"/><Relationship Id="rId5" Type="http://schemas.openxmlformats.org/officeDocument/2006/relationships/image" Target="../media/image10.png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png"/><Relationship Id="rId5" Type="http://schemas.openxmlformats.org/officeDocument/2006/relationships/image" Target="../media/image13.png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- Τίτλος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pitchFamily="34" charset="-128"/>
              </a:rPr>
              <a:t>ΜΑΘΗΜΑΤΙΚΑ</a:t>
            </a:r>
            <a:br>
              <a:rPr lang="el-GR" dirty="0" smtClean="0">
                <a:ea typeface="ＭＳ Ｐゴシック" pitchFamily="34" charset="-128"/>
              </a:rPr>
            </a:br>
            <a:r>
              <a:rPr lang="el-GR" dirty="0" smtClean="0">
                <a:ea typeface="ＭＳ Ｐゴシック" pitchFamily="34" charset="-128"/>
              </a:rPr>
              <a:t>Κεφάλαιο </a:t>
            </a:r>
            <a:r>
              <a:rPr lang="en-US" dirty="0" smtClean="0">
                <a:ea typeface="ＭＳ Ｐゴシック" pitchFamily="34" charset="-128"/>
              </a:rPr>
              <a:t>18</a:t>
            </a:r>
            <a:r>
              <a:rPr lang="el-GR" dirty="0" smtClean="0">
                <a:ea typeface="ＭＳ Ｐゴシック" pitchFamily="34" charset="-128"/>
              </a:rPr>
              <a:t>ο  </a:t>
            </a:r>
            <a:endParaRPr lang="el-GR" dirty="0" smtClean="0">
              <a:ea typeface="ＭＳ Ｐゴシック" pitchFamily="34" charset="-128"/>
            </a:endParaRPr>
          </a:p>
        </p:txBody>
      </p:sp>
      <p:sp>
        <p:nvSpPr>
          <p:cNvPr id="12291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14732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l-GR" dirty="0" smtClean="0">
                <a:ea typeface="ＭＳ Ｐゴシック" pitchFamily="34" charset="-128"/>
              </a:rPr>
              <a:t>Πρόσθεση και </a:t>
            </a:r>
            <a:r>
              <a:rPr lang="el-GR" dirty="0" smtClean="0">
                <a:ea typeface="ＭＳ Ｐゴシック" pitchFamily="34" charset="-128"/>
              </a:rPr>
              <a:t>αφαίρεση </a:t>
            </a:r>
            <a:r>
              <a:rPr lang="el-GR" dirty="0" smtClean="0">
                <a:ea typeface="ＭＳ Ｐゴシック" pitchFamily="34" charset="-128"/>
              </a:rPr>
              <a:t>κλασμάτων.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Μαθηματικά - </a:t>
            </a:r>
            <a:r>
              <a:rPr lang="el-GR" dirty="0" smtClean="0"/>
              <a:t>Ε' </a:t>
            </a:r>
            <a:r>
              <a:rPr lang="el-GR" dirty="0"/>
              <a:t>Δημοτικού</a:t>
            </a:r>
          </a:p>
        </p:txBody>
      </p:sp>
      <p:pic>
        <p:nvPicPr>
          <p:cNvPr id="12293" name="Picture 1" descr="math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188" y="4437063"/>
            <a:ext cx="1089025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- Θέση περιεχομένου"/>
          <p:cNvSpPr>
            <a:spLocks noGrp="1"/>
          </p:cNvSpPr>
          <p:nvPr>
            <p:ph idx="1"/>
          </p:nvPr>
        </p:nvSpPr>
        <p:spPr>
          <a:xfrm>
            <a:off x="755650" y="2565400"/>
            <a:ext cx="7524750" cy="3560763"/>
          </a:xfrm>
        </p:spPr>
        <p:txBody>
          <a:bodyPr/>
          <a:lstStyle/>
          <a:p>
            <a:pPr eaLnBrk="1" hangingPunct="1"/>
            <a:endParaRPr lang="el-GR" smtClean="0">
              <a:ea typeface="ＭＳ Ｐゴシック" pitchFamily="34" charset="-128"/>
            </a:endParaRPr>
          </a:p>
          <a:p>
            <a:pPr eaLnBrk="1" hangingPunct="1"/>
            <a:endParaRPr lang="el-GR" smtClean="0">
              <a:ea typeface="ＭＳ Ｐゴシック" pitchFamily="34" charset="-128"/>
            </a:endParaRPr>
          </a:p>
          <a:p>
            <a:pPr eaLnBrk="1" hangingPunct="1"/>
            <a:endParaRPr lang="el-GR" smtClean="0">
              <a:ea typeface="ＭＳ Ｐゴシック" pitchFamily="34" charset="-128"/>
            </a:endParaRPr>
          </a:p>
          <a:p>
            <a:pPr eaLnBrk="1" hangingPunct="1"/>
            <a:endParaRPr lang="el-GR" smtClean="0">
              <a:ea typeface="ＭＳ Ｐゴシック" pitchFamily="34" charset="-128"/>
            </a:endParaRPr>
          </a:p>
          <a:p>
            <a:pPr eaLnBrk="1" hangingPunct="1"/>
            <a:endParaRPr lang="el-GR" smtClean="0">
              <a:ea typeface="ＭＳ Ｐゴシック" pitchFamily="34" charset="-128"/>
            </a:endParaRPr>
          </a:p>
          <a:p>
            <a:pPr eaLnBrk="1" hangingPunct="1"/>
            <a:endParaRPr lang="el-GR" smtClean="0">
              <a:ea typeface="ＭＳ Ｐゴシック" pitchFamily="34" charset="-128"/>
            </a:endParaRPr>
          </a:p>
          <a:p>
            <a:pPr algn="just" eaLnBrk="1" hangingPunct="1"/>
            <a:r>
              <a:rPr lang="el-GR" smtClean="0">
                <a:ea typeface="ＭＳ Ｐゴシック" pitchFamily="34" charset="-128"/>
              </a:rPr>
              <a:t>Τα κλάσματα με τον ίδιο παρονομαστή λέγονται </a:t>
            </a:r>
            <a:r>
              <a:rPr lang="el-GR" b="1" smtClean="0">
                <a:ea typeface="ＭＳ Ｐゴシック" pitchFamily="34" charset="-128"/>
              </a:rPr>
              <a:t>ομώνυμα</a:t>
            </a:r>
            <a:r>
              <a:rPr lang="el-GR" smtClean="0">
                <a:ea typeface="ＭＳ Ｐゴシック" pitchFamily="34" charset="-128"/>
              </a:rPr>
              <a:t>.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029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l-GR" dirty="0" smtClean="0">
                <a:ea typeface="ＭＳ Ｐゴシック" pitchFamily="34" charset="-128"/>
              </a:rPr>
              <a:t>Πρόσθεση και αφαίρεση  κλασμάτων.</a:t>
            </a:r>
            <a:endParaRPr lang="en-US" dirty="0" smtClean="0">
              <a:ea typeface="ＭＳ Ｐゴシック" pitchFamily="34" charset="-128"/>
            </a:endParaRPr>
          </a:p>
        </p:txBody>
      </p:sp>
      <p:pic>
        <p:nvPicPr>
          <p:cNvPr id="1030" name="Picture 1" descr="maths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7625" y="1299989"/>
            <a:ext cx="10890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00338" y="2349500"/>
            <a:ext cx="3267075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3276600" y="4076700"/>
          <a:ext cx="428625" cy="1133475"/>
        </p:xfrm>
        <a:graphic>
          <a:graphicData uri="http://schemas.openxmlformats.org/presentationml/2006/ole">
            <p:oleObj spid="_x0000_s18434" name="Equation" r:id="rId5" imgW="139680" imgH="368280" progId="Equation.DSMT4">
              <p:embed/>
            </p:oleObj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4932363" y="4076700"/>
          <a:ext cx="428625" cy="1133475"/>
        </p:xfrm>
        <a:graphic>
          <a:graphicData uri="http://schemas.openxmlformats.org/presentationml/2006/ole">
            <p:oleObj spid="_x0000_s18435" name="Equation" r:id="rId6" imgW="13968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- Θέση περιεχομένου"/>
          <p:cNvSpPr>
            <a:spLocks noGrp="1"/>
          </p:cNvSpPr>
          <p:nvPr>
            <p:ph idx="1"/>
          </p:nvPr>
        </p:nvSpPr>
        <p:spPr>
          <a:xfrm>
            <a:off x="755650" y="2565400"/>
            <a:ext cx="7524750" cy="3560763"/>
          </a:xfrm>
        </p:spPr>
        <p:txBody>
          <a:bodyPr/>
          <a:lstStyle/>
          <a:p>
            <a:pPr eaLnBrk="1" hangingPunct="1"/>
            <a:endParaRPr lang="el-GR" smtClean="0">
              <a:ea typeface="ＭＳ Ｐゴシック" pitchFamily="34" charset="-128"/>
            </a:endParaRPr>
          </a:p>
          <a:p>
            <a:pPr eaLnBrk="1" hangingPunct="1"/>
            <a:endParaRPr lang="el-GR" smtClean="0">
              <a:ea typeface="ＭＳ Ｐゴシック" pitchFamily="34" charset="-128"/>
            </a:endParaRPr>
          </a:p>
          <a:p>
            <a:pPr eaLnBrk="1" hangingPunct="1"/>
            <a:endParaRPr lang="el-GR" smtClean="0">
              <a:ea typeface="ＭＳ Ｐゴシック" pitchFamily="34" charset="-128"/>
            </a:endParaRPr>
          </a:p>
          <a:p>
            <a:pPr eaLnBrk="1" hangingPunct="1"/>
            <a:endParaRPr lang="el-GR" smtClean="0">
              <a:ea typeface="ＭＳ Ｐゴシック" pitchFamily="34" charset="-128"/>
            </a:endParaRPr>
          </a:p>
          <a:p>
            <a:pPr eaLnBrk="1" hangingPunct="1"/>
            <a:endParaRPr lang="el-GR" smtClean="0">
              <a:ea typeface="ＭＳ Ｐゴシック" pitchFamily="34" charset="-128"/>
            </a:endParaRPr>
          </a:p>
          <a:p>
            <a:pPr eaLnBrk="1" hangingPunct="1"/>
            <a:endParaRPr lang="el-GR" smtClean="0">
              <a:ea typeface="ＭＳ Ｐゴシック" pitchFamily="34" charset="-128"/>
            </a:endParaRPr>
          </a:p>
          <a:p>
            <a:pPr eaLnBrk="1" hangingPunct="1"/>
            <a:r>
              <a:rPr lang="el-GR" smtClean="0">
                <a:ea typeface="ＭＳ Ｐゴシック" pitchFamily="34" charset="-128"/>
              </a:rPr>
              <a:t>Τα κλάσματα με διαφορετικό παρονομαστή λέγονται </a:t>
            </a:r>
            <a:r>
              <a:rPr lang="el-GR" b="1" smtClean="0">
                <a:ea typeface="ＭＳ Ｐゴシック" pitchFamily="34" charset="-128"/>
              </a:rPr>
              <a:t>ετερώνυμα</a:t>
            </a:r>
            <a:r>
              <a:rPr lang="el-GR" smtClean="0">
                <a:ea typeface="ＭＳ Ｐゴシック" pitchFamily="34" charset="-128"/>
              </a:rPr>
              <a:t>.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205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l-GR" dirty="0" smtClean="0">
                <a:ea typeface="ＭＳ Ｐゴシック" pitchFamily="34" charset="-128"/>
              </a:rPr>
              <a:t>Πρόσθεση και αφαίρεση  κλασμάτων.</a:t>
            </a:r>
            <a:endParaRPr lang="en-US" dirty="0" smtClean="0">
              <a:ea typeface="ＭＳ Ｐゴシック" pitchFamily="34" charset="-128"/>
            </a:endParaRPr>
          </a:p>
        </p:txBody>
      </p:sp>
      <p:pic>
        <p:nvPicPr>
          <p:cNvPr id="2054" name="Picture 1" descr="maths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7625" y="1227981"/>
            <a:ext cx="10890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313" y="2349500"/>
            <a:ext cx="3546475" cy="185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3276600" y="4076700"/>
          <a:ext cx="428625" cy="1133475"/>
        </p:xfrm>
        <a:graphic>
          <a:graphicData uri="http://schemas.openxmlformats.org/presentationml/2006/ole">
            <p:oleObj spid="_x0000_s19458" name="Equation" r:id="rId5" imgW="139680" imgH="368280" progId="Equation.DSMT4">
              <p:embed/>
            </p:oleObj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5148263" y="4076700"/>
          <a:ext cx="428625" cy="1133475"/>
        </p:xfrm>
        <a:graphic>
          <a:graphicData uri="http://schemas.openxmlformats.org/presentationml/2006/ole">
            <p:oleObj spid="_x0000_s19459" name="Equation" r:id="rId6" imgW="13968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71538" y="2276872"/>
            <a:ext cx="7408862" cy="3849291"/>
          </a:xfrm>
        </p:spPr>
        <p:txBody>
          <a:bodyPr/>
          <a:lstStyle/>
          <a:p>
            <a:pPr algn="just">
              <a:buNone/>
            </a:pPr>
            <a:endParaRPr lang="el-GR" dirty="0" smtClean="0"/>
          </a:p>
          <a:p>
            <a:pPr algn="just"/>
            <a:r>
              <a:rPr lang="el-GR" dirty="0" smtClean="0"/>
              <a:t>Για να προσθέσουμε ομώνυμα κλάσματα προσθέτουμε τους αριθμητές τους.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l-GR" dirty="0" smtClean="0">
                <a:ea typeface="ＭＳ Ｐゴシック" pitchFamily="34" charset="-128"/>
              </a:rPr>
              <a:t>Πρόσθεση και αφαίρεση </a:t>
            </a:r>
            <a:r>
              <a:rPr lang="el-GR" dirty="0" smtClean="0">
                <a:ea typeface="ＭＳ Ｐゴシック" pitchFamily="34" charset="-128"/>
              </a:rPr>
              <a:t> </a:t>
            </a:r>
            <a:r>
              <a:rPr lang="el-GR" dirty="0" smtClean="0">
                <a:ea typeface="ＭＳ Ｐゴシック" pitchFamily="34" charset="-128"/>
              </a:rPr>
              <a:t>κλασμάτων.</a:t>
            </a:r>
            <a:endParaRPr lang="el-GR" dirty="0" smtClean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995738" y="3676824"/>
          <a:ext cx="2019300" cy="976312"/>
        </p:xfrm>
        <a:graphic>
          <a:graphicData uri="http://schemas.openxmlformats.org/presentationml/2006/ole">
            <p:oleObj spid="_x0000_s1026" name="Equation" r:id="rId3" imgW="761760" imgH="36828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211638" y="5229820"/>
          <a:ext cx="1711325" cy="1079500"/>
        </p:xfrm>
        <a:graphic>
          <a:graphicData uri="http://schemas.openxmlformats.org/presentationml/2006/ole">
            <p:oleObj spid="_x0000_s1027" name="Equation" r:id="rId4" imgW="583920" imgH="368280" progId="Equation.DSMT4">
              <p:embed/>
            </p:oleObj>
          </a:graphicData>
        </a:graphic>
      </p:graphicFrame>
      <p:pic>
        <p:nvPicPr>
          <p:cNvPr id="103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088" y="3994745"/>
            <a:ext cx="2286000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" descr="maths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96336" y="836712"/>
            <a:ext cx="1089025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71538" y="2420888"/>
            <a:ext cx="7408862" cy="3705275"/>
          </a:xfrm>
        </p:spPr>
        <p:txBody>
          <a:bodyPr/>
          <a:lstStyle/>
          <a:p>
            <a:pPr algn="just">
              <a:buNone/>
            </a:pPr>
            <a:endParaRPr lang="el-GR" dirty="0" smtClean="0"/>
          </a:p>
          <a:p>
            <a:pPr algn="just"/>
            <a:r>
              <a:rPr lang="el-GR" dirty="0" smtClean="0"/>
              <a:t>Για να αφαιρέσουμε ομώνυμα κλάσματα αφαιρούμε τους αριθμητές τους.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l-GR" dirty="0" smtClean="0">
                <a:ea typeface="ＭＳ Ｐゴシック" pitchFamily="34" charset="-128"/>
              </a:rPr>
              <a:t>Πρόσθεση και αφαίρεση  κλασμάτων.</a:t>
            </a:r>
            <a:endParaRPr lang="el-GR" dirty="0" smtClean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995738" y="3604816"/>
          <a:ext cx="2019300" cy="976312"/>
        </p:xfrm>
        <a:graphic>
          <a:graphicData uri="http://schemas.openxmlformats.org/presentationml/2006/ole">
            <p:oleObj spid="_x0000_s2050" name="Equation" r:id="rId3" imgW="761760" imgH="36828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211638" y="4941788"/>
          <a:ext cx="1711325" cy="1079500"/>
        </p:xfrm>
        <a:graphic>
          <a:graphicData uri="http://schemas.openxmlformats.org/presentationml/2006/ole">
            <p:oleObj spid="_x0000_s2051" name="Equation" r:id="rId4" imgW="583920" imgH="368280" progId="Equation.DSMT4">
              <p:embed/>
            </p:oleObj>
          </a:graphicData>
        </a:graphic>
      </p:graphicFrame>
      <p:pic>
        <p:nvPicPr>
          <p:cNvPr id="2054" name="Picture 5" descr="http://images.clipartpanda.com/school-supplies-clipart-nTX6dEXTB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188" y="3848695"/>
            <a:ext cx="2803525" cy="246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" descr="maths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96336" y="836712"/>
            <a:ext cx="1089025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683568" y="2492896"/>
            <a:ext cx="8064896" cy="3960440"/>
          </a:xfrm>
        </p:spPr>
        <p:txBody>
          <a:bodyPr/>
          <a:lstStyle/>
          <a:p>
            <a:r>
              <a:rPr lang="el-GR" b="1" dirty="0" smtClean="0"/>
              <a:t>Για να προσθέσουμε ή να αφαιρέσουμε ετερώνυμα κλάσματα, τα μετατρέπουμε πρώτα σε ομώνυμα.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Απλοποιούμε το 2</a:t>
            </a:r>
            <a:r>
              <a:rPr lang="el-GR" baseline="30000" dirty="0" smtClean="0"/>
              <a:t>ο</a:t>
            </a:r>
            <a:r>
              <a:rPr lang="el-GR" dirty="0" smtClean="0"/>
              <a:t> κλάσμα για να το μετατρέψω σε ισοδύναμο με το 1</a:t>
            </a:r>
            <a:r>
              <a:rPr lang="el-GR" baseline="30000" dirty="0" smtClean="0"/>
              <a:t>ο</a:t>
            </a:r>
            <a:r>
              <a:rPr lang="el-GR" dirty="0" smtClean="0"/>
              <a:t> κλάσμα:</a:t>
            </a:r>
          </a:p>
          <a:p>
            <a:endParaRPr lang="el-GR" dirty="0" smtClean="0"/>
          </a:p>
          <a:p>
            <a:r>
              <a:rPr lang="el-GR" i="1" dirty="0" smtClean="0"/>
              <a:t>Υπολογίζουμε το άθροισμα: </a:t>
            </a:r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dirty="0" smtClean="0">
                <a:ea typeface="ＭＳ Ｐゴシック" pitchFamily="34" charset="-128"/>
              </a:rPr>
              <a:t>Πρόσθεση και αφαίρεση  κλασμάτων.</a:t>
            </a:r>
            <a:endParaRPr lang="el-GR" dirty="0"/>
          </a:p>
        </p:txBody>
      </p:sp>
      <p:pic>
        <p:nvPicPr>
          <p:cNvPr id="4" name="Picture 1" descr="maths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7625" y="981075"/>
            <a:ext cx="10890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4140200" y="3284538"/>
          <a:ext cx="901700" cy="792162"/>
        </p:xfrm>
        <a:graphic>
          <a:graphicData uri="http://schemas.openxmlformats.org/presentationml/2006/ole">
            <p:oleObj spid="_x0000_s4098" name="Equation" r:id="rId4" imgW="419040" imgH="368280" progId="Equation.DSMT4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879975" y="4581525"/>
          <a:ext cx="1760538" cy="762000"/>
        </p:xfrm>
        <a:graphic>
          <a:graphicData uri="http://schemas.openxmlformats.org/presentationml/2006/ole">
            <p:oleObj spid="_x0000_s4099" name="Equation" r:id="rId5" imgW="850680" imgH="368280" progId="Equation.DSMT4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3719513" y="5876925"/>
          <a:ext cx="2105025" cy="793750"/>
        </p:xfrm>
        <a:graphic>
          <a:graphicData uri="http://schemas.openxmlformats.org/presentationml/2006/ole">
            <p:oleObj spid="_x0000_s4100" name="Equation" r:id="rId6" imgW="97776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9" y="2636912"/>
            <a:ext cx="8568952" cy="3960440"/>
          </a:xfrm>
        </p:spPr>
        <p:txBody>
          <a:bodyPr>
            <a:normAutofit/>
          </a:bodyPr>
          <a:lstStyle/>
          <a:p>
            <a:pPr algn="just"/>
            <a:r>
              <a:rPr lang="el-GR" sz="2800" i="1" dirty="0" smtClean="0"/>
              <a:t>Για να υπολογίσουμε το παρακάτω άθροισμα:</a:t>
            </a:r>
          </a:p>
          <a:p>
            <a:pPr algn="just">
              <a:buFont typeface="Arial" charset="0"/>
              <a:buNone/>
            </a:pPr>
            <a:endParaRPr lang="el-GR" sz="2800" dirty="0" smtClean="0"/>
          </a:p>
          <a:p>
            <a:pPr algn="just">
              <a:buFont typeface="Arial" charset="0"/>
              <a:buNone/>
            </a:pPr>
            <a:endParaRPr lang="el-GR" sz="2800" dirty="0" smtClean="0"/>
          </a:p>
          <a:p>
            <a:pPr algn="just"/>
            <a:r>
              <a:rPr lang="el-GR" sz="2800" i="1" dirty="0" smtClean="0"/>
              <a:t>Βρίσκουμε ότι Ε.Κ.Π.(5,10) = 10.</a:t>
            </a:r>
          </a:p>
          <a:p>
            <a:pPr algn="just"/>
            <a:r>
              <a:rPr lang="el-GR" sz="2800" dirty="0" smtClean="0"/>
              <a:t>Μετατρέπουμε τα κλάσματα σε ομώνυμα:</a:t>
            </a:r>
          </a:p>
          <a:p>
            <a:pPr algn="just"/>
            <a:r>
              <a:rPr lang="el-GR" sz="2800" i="1" dirty="0" smtClean="0"/>
              <a:t>Υπολογίζουμε το άθροισμα: 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l-GR" dirty="0" smtClean="0">
                <a:ea typeface="ＭＳ Ｐゴシック" pitchFamily="34" charset="-128"/>
              </a:rPr>
              <a:t>Πρόσθεση και αφαίρεση  κλασμάτων.</a:t>
            </a:r>
            <a:endParaRPr lang="el-GR" dirty="0" smtClean="0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4139952" y="3284984"/>
          <a:ext cx="901700" cy="792162"/>
        </p:xfrm>
        <a:graphic>
          <a:graphicData uri="http://schemas.openxmlformats.org/presentationml/2006/ole">
            <p:oleObj spid="_x0000_s3074" name="Equation" r:id="rId3" imgW="419040" imgH="368280" progId="Equation.DSMT4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7236296" y="4581128"/>
          <a:ext cx="1655763" cy="762000"/>
        </p:xfrm>
        <a:graphic>
          <a:graphicData uri="http://schemas.openxmlformats.org/presentationml/2006/ole">
            <p:oleObj spid="_x0000_s3075" name="Equation" r:id="rId4" imgW="799920" imgH="368280" progId="Equation.DSMT4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3203848" y="5733256"/>
          <a:ext cx="2705100" cy="792163"/>
        </p:xfrm>
        <a:graphic>
          <a:graphicData uri="http://schemas.openxmlformats.org/presentationml/2006/ole">
            <p:oleObj spid="_x0000_s3076" name="Equation" r:id="rId5" imgW="1257120" imgH="368280" progId="Equation.DSMT4">
              <p:embed/>
            </p:oleObj>
          </a:graphicData>
        </a:graphic>
      </p:graphicFrame>
      <p:pic>
        <p:nvPicPr>
          <p:cNvPr id="7" name="Picture 1" descr="maths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96336" y="836712"/>
            <a:ext cx="1089025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9" y="2132856"/>
            <a:ext cx="8568952" cy="396044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l-GR" sz="2800" b="1" i="1" dirty="0" smtClean="0"/>
              <a:t>Συμπέρασμα:</a:t>
            </a:r>
          </a:p>
          <a:p>
            <a:pPr algn="just"/>
            <a:r>
              <a:rPr lang="el-GR" sz="2800" i="1" dirty="0" smtClean="0"/>
              <a:t>Για να συγκρίνω, να προσθέσω ή να αφαιρέσω ετερώνυμα κλάσματα, τα μετατρέπω σε ομώνυμα, δηλαδή σε ισοδύναμα κλάσματα με κοινό παρονομαστή. Ο παρονομαστής των ομώνυμων κλασμάτων μπορεί να είναι οποιοδήποτε κοινό πολλαπλάσιο των παρονομαστών των αρχικών κλασμάτων ή άλλων που είναι ισοδύναμα τους. Αν χρησιμοποιήσουμε το Ε.Κ. Π. των παρονομαστών, θα έχω τα ομώνυμα κλάσματα με τους πιο </a:t>
            </a:r>
            <a:r>
              <a:rPr lang="el-GR" sz="2800" i="1" dirty="0" smtClean="0"/>
              <a:t>μικρούς </a:t>
            </a:r>
            <a:r>
              <a:rPr lang="el-GR" sz="2800" i="1" dirty="0" smtClean="0"/>
              <a:t>όρους.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l-GR" dirty="0" smtClean="0">
                <a:ea typeface="ＭＳ Ｐゴシック" pitchFamily="34" charset="-128"/>
              </a:rPr>
              <a:t>Πρόσθεση και αφαίρεση  κλασμάτων.</a:t>
            </a:r>
            <a:endParaRPr lang="el-GR" dirty="0" smtClean="0"/>
          </a:p>
        </p:txBody>
      </p:sp>
      <p:pic>
        <p:nvPicPr>
          <p:cNvPr id="7" name="Picture 1" descr="math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836712"/>
            <a:ext cx="1089025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Προσαρμοσμένος 5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19A6B6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Παρουσίαση</Template>
  <TotalTime>136</TotalTime>
  <Words>214</Words>
  <Application>Microsoft Office PowerPoint</Application>
  <PresentationFormat>Προβολή στην οθόνη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0" baseType="lpstr">
      <vt:lpstr>Waveform</vt:lpstr>
      <vt:lpstr>Equation</vt:lpstr>
      <vt:lpstr>ΜΑΘΗΜΑΤΙΚΑ Κεφάλαιο 18ο  </vt:lpstr>
      <vt:lpstr>Πρόσθεση και αφαίρεση  κλασμάτων.</vt:lpstr>
      <vt:lpstr>Πρόσθεση και αφαίρεση  κλασμάτων.</vt:lpstr>
      <vt:lpstr>Πρόσθεση και αφαίρεση  κλασμάτων.</vt:lpstr>
      <vt:lpstr>Πρόσθεση και αφαίρεση  κλασμάτων.</vt:lpstr>
      <vt:lpstr>Πρόσθεση και αφαίρεση  κλασμάτων.</vt:lpstr>
      <vt:lpstr>Πρόσθεση και αφαίρεση  κλασμάτων.</vt:lpstr>
      <vt:lpstr>Πρόσθεση και αφαίρεση  κλασμάτων.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</dc:title>
  <dc:creator>maria priovolou</dc:creator>
  <cp:lastModifiedBy>maria priovolou</cp:lastModifiedBy>
  <cp:revision>33</cp:revision>
  <dcterms:created xsi:type="dcterms:W3CDTF">2015-07-10T08:21:16Z</dcterms:created>
  <dcterms:modified xsi:type="dcterms:W3CDTF">2018-07-28T14:52:56Z</dcterms:modified>
</cp:coreProperties>
</file>