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62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/>
    <p:restoredTop sz="94663"/>
  </p:normalViewPr>
  <p:slideViewPr>
    <p:cSldViewPr>
      <p:cViewPr varScale="1">
        <p:scale>
          <a:sx n="112" d="100"/>
          <a:sy n="112" d="100"/>
        </p:scale>
        <p:origin x="14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5F6D8-FB49-4078-A539-D7F2E8526FD0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F7160-681D-40CE-9526-99F01169BB5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56C5A-8490-4641-8E62-2DEBDDE263DE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902B-0D64-49A3-A020-B4C4C03509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75E3-14B6-4821-8583-0DBA4E822306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1F77E-F690-4395-A2A2-EDC216761E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ACBB6-F07C-48CD-876D-86FFE1345976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19F0-05FA-4C6D-9008-7E2F7B3C900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B374-4CBC-42FF-A499-BFEBF5D60558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666E3-7768-4B90-88E3-E4EF677BFAC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DD3BD-105C-4A03-ACA4-E6F39E547792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8B44D-2D61-47B4-8049-4687B6A1D9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A94D-41B2-4B00-9F4F-CCE5F41A988F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C3AF9-02A8-4C9B-A033-D35655E5A6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D138-9917-45E9-9B24-9980D2F9BB76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F69F-35DE-4292-82F0-CAD1D186C0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5284-CCAF-4DC9-BF65-4CC7AE254736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E3610-68DF-4594-B8EC-D1ECA075411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EA6FB-E022-4D53-B155-2607D0538B44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3482-6CCA-4287-8BAA-E7C55A1E9B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9D70B-E230-464F-A7D6-53D5D2083AA8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B7E8A-3DBF-4DC6-BA24-3A15DAE4954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8A0B4D4-B386-415A-B710-3165E6EE7434}" type="datetimeFigureOut">
              <a:rPr lang="el-GR"/>
              <a:pPr>
                <a:defRPr/>
              </a:pPr>
              <a:t>8/8/20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9E3139B-D871-4AFE-80B7-4CB2C2D2D3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el-GR"/>
              <a:t>ΜΑΘΗΜΑΤΙΚΑ</a:t>
            </a:r>
            <a:br>
              <a:rPr lang="el-GR"/>
            </a:br>
            <a:r>
              <a:rPr lang="el-GR"/>
              <a:t>Κεφάλαιο 11ο</a:t>
            </a:r>
          </a:p>
        </p:txBody>
      </p:sp>
      <p:sp>
        <p:nvSpPr>
          <p:cNvPr id="8195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l-GR" dirty="0"/>
              <a:t>Οι αριθμοί από το 6 μέχρι το 10 (||)</a:t>
            </a:r>
          </a:p>
        </p:txBody>
      </p:sp>
      <p:sp>
        <p:nvSpPr>
          <p:cNvPr id="8196" name="3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/>
              <a:t>Μαθηματικά - Α' Δημοτικού</a:t>
            </a:r>
          </a:p>
        </p:txBody>
      </p:sp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4508500"/>
            <a:ext cx="1087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Προφορική αρίθμηση ανά δυο.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/>
              <a:t>Οι αριθμοί από το 6 μέχρι το 10 (||)</a:t>
            </a: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1331913" y="3933825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/>
              <a:t>2</a:t>
            </a: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2771775" y="3933825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/>
              <a:t>4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4356100" y="3933825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/>
              <a:t>6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5867400" y="3933825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/>
              <a:t>8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7308850" y="3933825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3600" dirty="0"/>
              <a:t>10</a:t>
            </a:r>
          </a:p>
        </p:txBody>
      </p:sp>
      <p:pic>
        <p:nvPicPr>
          <p:cNvPr id="922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1125538"/>
            <a:ext cx="1087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Γράφω τον αριθμό 9.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/>
              <a:t>Οι αριθμοί από το 6 μέχρι το 10 (||)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3429000"/>
            <a:ext cx="16192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4" descr="http://www.math-only-math.com/images/learn-to-write-number-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3487738"/>
            <a:ext cx="1584325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1196975"/>
            <a:ext cx="108743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- Θέση περιεχομένου"/>
          <p:cNvSpPr>
            <a:spLocks noGrp="1"/>
          </p:cNvSpPr>
          <p:nvPr>
            <p:ph idx="1"/>
          </p:nvPr>
        </p:nvSpPr>
        <p:spPr>
          <a:xfrm>
            <a:off x="871538" y="2133600"/>
            <a:ext cx="7408862" cy="3992563"/>
          </a:xfrm>
        </p:spPr>
        <p:txBody>
          <a:bodyPr/>
          <a:lstStyle/>
          <a:p>
            <a:r>
              <a:rPr lang="el-GR"/>
              <a:t>Αναλύω το </a:t>
            </a:r>
            <a:r>
              <a:rPr lang="en-US"/>
              <a:t>9</a:t>
            </a:r>
            <a:r>
              <a:rPr lang="el-GR"/>
              <a:t> σε αθροίσματα.</a:t>
            </a:r>
          </a:p>
          <a:p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/>
              <a:t>Οι αριθμοί από το 6 μέχρι το 10 (||)</a:t>
            </a:r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900113" y="2781300"/>
          <a:ext cx="3696066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06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675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5148263" y="2781300"/>
          <a:ext cx="3120009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0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  <a:endParaRPr lang="el-GR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062"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και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141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1125538"/>
            <a:ext cx="108743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Ποια από τα παρακάτω νομίσματα να επιλέξουμε για να αγοράσουμε το γλειφιτζούρι;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/>
              <a:t>Οι αριθμοί από το 6 μέχρι το 10 (||)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3716338"/>
            <a:ext cx="20875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http://upload.wikimedia.org/wikipedia/en/b/b5/1_cent_euro_coin_common_si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3716338"/>
            <a:ext cx="79216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5" descr="http://upload.wikimedia.org/wikipedia/en/b/b5/1_cent_euro_coin_common_sid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3716338"/>
            <a:ext cx="79216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 descr="http://upload.wikimedia.org/wikipedia/en/d/d9/2_euro_cen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3573463"/>
            <a:ext cx="1211263" cy="121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7" descr="http://upload.wikimedia.org/wikipedia/en/d/d9/2_euro_cen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5013325"/>
            <a:ext cx="1211262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6" descr="http://upload.wikimedia.org/wikipedia/de/c/c4/5_cent_coin_Eu_serie_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9563" y="4941888"/>
            <a:ext cx="12969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650" y="1196975"/>
            <a:ext cx="1087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Ποια από τα παρακάτω</a:t>
            </a:r>
            <a:r>
              <a:rPr lang="en-US" dirty="0"/>
              <a:t> </a:t>
            </a:r>
            <a:r>
              <a:rPr lang="el-GR" dirty="0"/>
              <a:t>χαρτονομίσματα να επιλέξουμε για να αγοράσουμε την κούκλα;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/>
              <a:t>Οι αριθμοί από το 6 μέχρι το 10 (||)</a:t>
            </a:r>
          </a:p>
        </p:txBody>
      </p:sp>
      <p:pic>
        <p:nvPicPr>
          <p:cNvPr id="1331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3573463"/>
            <a:ext cx="285273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http://4gym-kozan.koz.sch.gr/euro/xartonomismata/10euroV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3573463"/>
            <a:ext cx="2276475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http://4gym-kozan.koz.sch.gr/euro/xartonomismata/5euroV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4941888"/>
            <a:ext cx="20732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650" y="1125538"/>
            <a:ext cx="1087438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Αναβαίνω μεχρι το 12.</a:t>
            </a:r>
          </a:p>
          <a:p>
            <a:pPr>
              <a:buFont typeface="Arial" charset="0"/>
              <a:buNone/>
            </a:pPr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l-GR" dirty="0"/>
              <a:t>Οι αριθμοί από το 6 μέχρι το 10 (||)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042988" y="3213100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1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2484438" y="3213472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2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4139952" y="3213472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3</a:t>
            </a:r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5940425" y="3213100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4</a:t>
            </a: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7524750" y="3213100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5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2484438" y="4365625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7</a:t>
            </a:r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4139952" y="4437608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8</a:t>
            </a: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940425" y="4437063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9</a:t>
            </a:r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7524750" y="4365625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10</a:t>
            </a:r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1042988" y="4365625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6</a:t>
            </a:r>
          </a:p>
        </p:txBody>
      </p:sp>
      <p:sp>
        <p:nvSpPr>
          <p:cNvPr id="16" name="15 - Στρογγυλεμένο ορθογώνιο"/>
          <p:cNvSpPr/>
          <p:nvPr/>
        </p:nvSpPr>
        <p:spPr>
          <a:xfrm>
            <a:off x="3276600" y="5732463"/>
            <a:ext cx="792163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11</a:t>
            </a:r>
          </a:p>
        </p:txBody>
      </p:sp>
      <p:sp>
        <p:nvSpPr>
          <p:cNvPr id="17" name="16 - Στρογγυλεμένο ορθογώνιο"/>
          <p:cNvSpPr/>
          <p:nvPr/>
        </p:nvSpPr>
        <p:spPr>
          <a:xfrm>
            <a:off x="5148263" y="5732463"/>
            <a:ext cx="7921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l-GR" sz="3600" dirty="0"/>
              <a:t>12</a:t>
            </a:r>
          </a:p>
        </p:txBody>
      </p:sp>
      <p:pic>
        <p:nvPicPr>
          <p:cNvPr id="1435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1125538"/>
            <a:ext cx="108743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Προσαρμοσμένος 6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9A6B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</Template>
  <TotalTime>62</TotalTime>
  <Words>166</Words>
  <Application>Microsoft Macintosh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Candara</vt:lpstr>
      <vt:lpstr>Symbol</vt:lpstr>
      <vt:lpstr>Waveform</vt:lpstr>
      <vt:lpstr>ΜΑΘΗΜΑΤΙΚΑ Κεφάλαιο 11ο</vt:lpstr>
      <vt:lpstr>Οι αριθμοί από το 6 μέχρι το 10 (||)</vt:lpstr>
      <vt:lpstr>Οι αριθμοί από το 6 μέχρι το 10 (||)</vt:lpstr>
      <vt:lpstr>Οι αριθμοί από το 6 μέχρι το 10 (||)</vt:lpstr>
      <vt:lpstr>Οι αριθμοί από το 6 μέχρι το 10 (||)</vt:lpstr>
      <vt:lpstr>Οι αριθμοί από το 6 μέχρι το 10 (||)</vt:lpstr>
      <vt:lpstr>Οι αριθμοί από το 6 μέχρι το 10 (||)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ΜΑΘΗΜΑΤΙΚΑ Κεφάλαιο 11ο</dc:title>
  <dc:creator>maria priovolou</dc:creator>
  <cp:lastModifiedBy>Nantia Papageorgiou</cp:lastModifiedBy>
  <cp:revision>12</cp:revision>
  <dcterms:created xsi:type="dcterms:W3CDTF">2015-04-29T11:08:12Z</dcterms:created>
  <dcterms:modified xsi:type="dcterms:W3CDTF">2020-08-08T16:39:00Z</dcterms:modified>
</cp:coreProperties>
</file>