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3" r:id="rId3"/>
    <p:sldMasterId id="2147483726" r:id="rId4"/>
    <p:sldMasterId id="2147483739" r:id="rId5"/>
    <p:sldMasterId id="2147483752" r:id="rId6"/>
    <p:sldMasterId id="2147483765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6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0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6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2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2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3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6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9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9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1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2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6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9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4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7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1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7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0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0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4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0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0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3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8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3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6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8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2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1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3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7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6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6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9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4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7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6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2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9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7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9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6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2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6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subtitle style</a:t>
            </a:r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1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3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3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4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7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228600" y="228600"/>
            <a:ext cx="8695080" cy="60346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6054840" y="5499000"/>
            <a:ext cx="287856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2622600" y="5372280"/>
            <a:ext cx="555048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2832120" y="5383080"/>
            <a:ext cx="547272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5616720" y="5370480"/>
            <a:ext cx="331056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210960" y="535464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16334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12316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77352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228600" y="228600"/>
            <a:ext cx="8695080" cy="60346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6054840" y="5499000"/>
            <a:ext cx="287856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2622600" y="5372280"/>
            <a:ext cx="555048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2832120" y="5383080"/>
            <a:ext cx="547272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5616720" y="5370480"/>
            <a:ext cx="331056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210960" y="535464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3053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21315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332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7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6920" y="1824120"/>
            <a:ext cx="287532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7040"/>
            <a:ext cx="5542560" cy="84816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200"/>
            <a:ext cx="5466240" cy="77364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5608800" y="1695600"/>
            <a:ext cx="3307320" cy="64980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10960" y="1679400"/>
            <a:ext cx="872208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23231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5800" y="1600200"/>
            <a:ext cx="7769880" cy="177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el-GR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ea typeface="ＭＳ Ｐゴシック"/>
              </a:rPr>
              <a:t>ΘΡΗΣΚΕΥΤΙΚΑ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ea typeface="ＭＳ Ｐゴシック"/>
              </a:rPr>
              <a:t>Κεφάλαιο 1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ea typeface="ＭＳ Ｐゴシック"/>
              </a:rPr>
              <a:t>Οι άνθρωποι πάντα αναζητούν την αλήθεια.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371600" y="3556080"/>
            <a:ext cx="6398280" cy="147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0" y="6249960"/>
            <a:ext cx="378360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1000" b="0" strike="noStrike" spc="-1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Candara"/>
                <a:ea typeface="DejaVu Sans"/>
              </a:rPr>
              <a:t>Θρησκευτικά - Στ' Δημοτικού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34" y="3377160"/>
            <a:ext cx="3773424" cy="2231136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00520"/>
            <a:ext cx="8227080" cy="16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Το χρυσελεφάντινο άγαλμα του Ολυμπίου Διός, έργο του γλύπτη Φειδία βρισκόταν στην Ολυμπία.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2441160" y="2160000"/>
            <a:ext cx="4476240" cy="43185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1832400" y="252000"/>
            <a:ext cx="5078160" cy="413856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166" name="CustomShape 1"/>
          <p:cNvSpPr/>
          <p:nvPr/>
        </p:nvSpPr>
        <p:spPr>
          <a:xfrm>
            <a:off x="288000" y="4486320"/>
            <a:ext cx="8741160" cy="17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l-GR" sz="3200" b="1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Ο άνθρωπός πάντα αφιέρωνε το Μεγαλείο στο Θεό για να δείξει το δέος του για την πλάση...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55640" y="2565360"/>
            <a:ext cx="7522200" cy="35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457200" y="338040"/>
            <a:ext cx="8227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457200" y="338040"/>
            <a:ext cx="8227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Οι άνθρωποι πάντα αναζητούν την αλήθεια.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457200" y="1604520"/>
            <a:ext cx="4014000" cy="39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Με ποιους τρόπους προσπαθεί ο άνθρωπος να προσεγγίσει την αλήθεια;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4674240" y="1604520"/>
            <a:ext cx="4014000" cy="41562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Μύθοι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Αρχαίοι πολιτισμοί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Τέχνη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Ιστορία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Αρχαίες θρησκείες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Σύγχρονες θρησκείες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338040"/>
            <a:ext cx="8227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457200" y="280080"/>
            <a:ext cx="8227080" cy="13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 άνθρωπος στη προσπάθειά του να βρει την αλήθεια για το θεό, να φτάσει πιο κοντά του, να τον εξυμνήσει έφτιαξε τα 7 Θαύματα.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3054240" y="1944000"/>
            <a:ext cx="2842560" cy="39585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57200" y="140400"/>
            <a:ext cx="8227080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 lang="el-G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l-G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 Κολοσσός της Ρόδου, </a:t>
            </a:r>
            <a:endParaRPr lang="el-G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 Θεός Ήλιος που φωτίζει τα </a:t>
            </a:r>
            <a:r>
              <a:rPr lang="el-GR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πάντα.</a:t>
            </a:r>
            <a:endParaRPr lang="el-G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60000" y="360000"/>
            <a:ext cx="8278560" cy="16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360000" y="360000"/>
            <a:ext cx="8278560" cy="16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360000" y="360000"/>
            <a:ext cx="8278560" cy="16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Picture 148"/>
          <p:cNvPicPr/>
          <p:nvPr/>
        </p:nvPicPr>
        <p:blipFill>
          <a:blip r:embed="rId2"/>
          <a:stretch/>
        </p:blipFill>
        <p:spPr>
          <a:xfrm>
            <a:off x="2842200" y="1800000"/>
            <a:ext cx="3602160" cy="487908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338040"/>
            <a:ext cx="8227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 Φάρος της Αλεξάνδρειας, μας φωτίζει από </a:t>
            </a:r>
            <a:r>
              <a:rPr lang="el-GR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μακρυά.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150"/>
          <p:cNvPicPr/>
          <p:nvPr/>
        </p:nvPicPr>
        <p:blipFill>
          <a:blip r:embed="rId2"/>
          <a:stretch/>
        </p:blipFill>
        <p:spPr>
          <a:xfrm>
            <a:off x="1249920" y="1656000"/>
            <a:ext cx="6570000" cy="48225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57200" y="113040"/>
            <a:ext cx="8227080" cy="16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Η μεγάλη πυραμίδα της Γκίζας, χτίστηκε ως τάφος του Φαραώ Χέοπα.</a:t>
            </a:r>
            <a:endParaRPr lang="el-G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926640" y="1814400"/>
            <a:ext cx="7361280" cy="45201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113040"/>
            <a:ext cx="8227080" cy="169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Οι Βαβυλώνιοι έφτιαξαν τους περίφημους Κρεμαστούς Κήπους της Βαβυλώνας.</a:t>
            </a:r>
            <a:endParaRPr lang="el-G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41640" y="1814400"/>
            <a:ext cx="6659280" cy="466416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338040"/>
            <a:ext cx="8227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l-G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Το Μαυσωλείο της Αλικαρνασσού.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901440" y="1656000"/>
            <a:ext cx="7051680" cy="46785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338040"/>
            <a:ext cx="8227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Ο ναός της Αρτέμιδας στην Έφεσο.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60000" y="301320"/>
            <a:ext cx="827856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360000" y="301320"/>
            <a:ext cx="827856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360000" y="301320"/>
            <a:ext cx="827856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1195920" y="1500840"/>
            <a:ext cx="6905880" cy="491508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5419132"/>
            <a:ext cx="2230748" cy="131898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theme/theme1.xml><?xml version="1.0" encoding="utf-8"?>
<a:theme xmlns:a="http://schemas.openxmlformats.org/drawingml/2006/main" name="Theme1">
  <a:themeElements>
    <a:clrScheme name="Custom 1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2E7A851-5452-EC4E-AF74-E720430C9549}" vid="{2E253A68-852C-8841-A0AC-12ECF5C7FCEF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">
  <a:themeElements>
    <a:clrScheme name="Custom 1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3FC541FA-35CB-7646-8624-0C7655A9F9A2}" vid="{20C2328C-CD9C-7F4D-B807-B8A97D06B922}"/>
    </a:ext>
  </a:extLst>
</a:theme>
</file>

<file path=ppt/theme/theme5.xml><?xml version="1.0" encoding="utf-8"?>
<a:theme xmlns:a="http://schemas.openxmlformats.org/drawingml/2006/main" name="3_Office Theme">
  <a:themeElements>
    <a:clrScheme name="Custom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4">
  <a:themeElements>
    <a:clrScheme name="Custom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6A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EF725613-BF4F-DE47-994C-5F1674B81094}" vid="{ECF5A5A0-2331-B945-8A59-6DD6F6DAD9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160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ＭＳ Ｐゴシック</vt:lpstr>
      <vt:lpstr>Arial</vt:lpstr>
      <vt:lpstr>Candara</vt:lpstr>
      <vt:lpstr>DejaVu Sans</vt:lpstr>
      <vt:lpstr>Symbol</vt:lpstr>
      <vt:lpstr>Times New Roman</vt:lpstr>
      <vt:lpstr>Wingdings</vt:lpstr>
      <vt:lpstr>Theme1</vt:lpstr>
      <vt:lpstr>1_Office Theme</vt:lpstr>
      <vt:lpstr>2_Office Theme</vt:lpstr>
      <vt:lpstr>Theme2</vt:lpstr>
      <vt:lpstr>3_Office Theme</vt:lpstr>
      <vt:lpstr>4_Office Theme</vt:lpstr>
      <vt:lpstr>Theme4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subject/>
  <dc:creator>maria priovolou</dc:creator>
  <dc:description/>
  <cp:lastModifiedBy>Windows User</cp:lastModifiedBy>
  <cp:revision>38</cp:revision>
  <dcterms:created xsi:type="dcterms:W3CDTF">2015-07-10T08:21:16Z</dcterms:created>
  <dcterms:modified xsi:type="dcterms:W3CDTF">2016-07-27T01:05:45Z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