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sldIdLst>
    <p:sldId id="256" r:id="rId2"/>
    <p:sldId id="407" r:id="rId3"/>
    <p:sldId id="452" r:id="rId4"/>
    <p:sldId id="450" r:id="rId5"/>
    <p:sldId id="460" r:id="rId6"/>
    <p:sldId id="461" r:id="rId7"/>
    <p:sldId id="463" r:id="rId8"/>
    <p:sldId id="459" r:id="rId9"/>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Calibri"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Calibri"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Calibri"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Calibri"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kern="1200">
        <a:solidFill>
          <a:schemeClr val="tx1"/>
        </a:solidFill>
        <a:latin typeface="Calibri"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autoAdjust="0"/>
    <p:restoredTop sz="94660"/>
  </p:normalViewPr>
  <p:slideViewPr>
    <p:cSldViewPr snapToObjects="1">
      <p:cViewPr varScale="1">
        <p:scale>
          <a:sx n="65" d="100"/>
          <a:sy n="65" d="100"/>
        </p:scale>
        <p:origin x="-1050"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charset="-128"/>
              </a:defRPr>
            </a:lvl1pPr>
          </a:lstStyle>
          <a:p>
            <a:pPr>
              <a:defRPr/>
            </a:pPr>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ＭＳ Ｐゴシック" charset="-128"/>
              </a:defRPr>
            </a:lvl1pPr>
          </a:lstStyle>
          <a:p>
            <a:pPr>
              <a:defRPr/>
            </a:pPr>
            <a:fld id="{107AB281-A911-446E-ABDF-DAE652F381DA}" type="datetimeFigureOut">
              <a:rPr lang="el-GR"/>
              <a:pPr>
                <a:defRPr/>
              </a:pPr>
              <a:t>13/3/2016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ＭＳ Ｐゴシック" charset="-128"/>
              </a:defRPr>
            </a:lvl1pPr>
          </a:lstStyle>
          <a:p>
            <a:pPr>
              <a:defRPr/>
            </a:pPr>
            <a:fld id="{AD99E95B-89F0-43A4-8EF4-25DA342BEAEA}"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681" y="4499676"/>
              <a:ext cx="4295219"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l-GR"/>
            </a:p>
          </p:txBody>
        </p:sp>
        <p:sp>
          <p:nvSpPr>
            <p:cNvPr id="7" name="Freeform 18"/>
            <p:cNvSpPr>
              <a:spLocks/>
            </p:cNvSpPr>
            <p:nvPr/>
          </p:nvSpPr>
          <p:spPr bwMode="hidden">
            <a:xfrm>
              <a:off x="-308538" y="4319027"/>
              <a:ext cx="8280254" cy="1208092"/>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l-GR"/>
            </a:p>
          </p:txBody>
        </p:sp>
        <p:sp>
          <p:nvSpPr>
            <p:cNvPr id="8" name="Freeform 22"/>
            <p:cNvSpPr>
              <a:spLocks/>
            </p:cNvSpPr>
            <p:nvPr/>
          </p:nvSpPr>
          <p:spPr bwMode="hidden">
            <a:xfrm>
              <a:off x="4014" y="4334834"/>
              <a:ext cx="8164231"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l-GR"/>
            </a:p>
          </p:txBody>
        </p:sp>
        <p:sp>
          <p:nvSpPr>
            <p:cNvPr id="9" name="Freeform 26"/>
            <p:cNvSpPr>
              <a:spLocks/>
            </p:cNvSpPr>
            <p:nvPr/>
          </p:nvSpPr>
          <p:spPr bwMode="hidden">
            <a:xfrm>
              <a:off x="4157164" y="4316769"/>
              <a:ext cx="4939265"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l-GR"/>
            </a:p>
          </p:txBody>
        </p:sp>
        <p:sp useBgFill="1">
          <p:nvSpPr>
            <p:cNvPr id="10" name="Freeform 10"/>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l-G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11" name="Date Placeholder 3"/>
          <p:cNvSpPr>
            <a:spLocks noGrp="1"/>
          </p:cNvSpPr>
          <p:nvPr>
            <p:ph type="dt" sz="half" idx="10"/>
          </p:nvPr>
        </p:nvSpPr>
        <p:spPr/>
        <p:txBody>
          <a:bodyPr/>
          <a:lstStyle>
            <a:lvl1pPr>
              <a:defRPr/>
            </a:lvl1pPr>
          </a:lstStyle>
          <a:p>
            <a:pPr>
              <a:defRPr/>
            </a:pPr>
            <a:fld id="{1A2B664F-89D8-4A96-8419-E513D9A24E0F}" type="datetime1">
              <a:rPr lang="el-GR"/>
              <a:pPr>
                <a:defRPr/>
              </a:pPr>
              <a:t>13/3/2016</a:t>
            </a:fld>
            <a:endParaRPr lang="el-GR"/>
          </a:p>
        </p:txBody>
      </p:sp>
      <p:sp>
        <p:nvSpPr>
          <p:cNvPr id="12" name="Footer Placeholder 4"/>
          <p:cNvSpPr>
            <a:spLocks noGrp="1"/>
          </p:cNvSpPr>
          <p:nvPr>
            <p:ph type="ftr" sz="quarter" idx="11"/>
          </p:nvPr>
        </p:nvSpPr>
        <p:spPr/>
        <p:txBody>
          <a:bodyPr/>
          <a:lstStyle>
            <a:lvl1pPr>
              <a:defRPr/>
            </a:lvl1pPr>
          </a:lstStyle>
          <a:p>
            <a:pPr>
              <a:defRPr/>
            </a:pPr>
            <a:endParaRPr lang="el-GR"/>
          </a:p>
        </p:txBody>
      </p:sp>
      <p:sp>
        <p:nvSpPr>
          <p:cNvPr id="13" name="Slide Number Placeholder 5"/>
          <p:cNvSpPr>
            <a:spLocks noGrp="1"/>
          </p:cNvSpPr>
          <p:nvPr>
            <p:ph type="sldNum" sz="quarter" idx="12"/>
          </p:nvPr>
        </p:nvSpPr>
        <p:spPr/>
        <p:txBody>
          <a:bodyPr/>
          <a:lstStyle>
            <a:lvl1pPr>
              <a:defRPr/>
            </a:lvl1pPr>
          </a:lstStyle>
          <a:p>
            <a:pPr>
              <a:defRPr/>
            </a:pPr>
            <a:fld id="{F4F7A53F-8DF0-4060-B6C7-F4A86C7D0299}"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lvl1pPr>
              <a:defRPr/>
            </a:lvl1pPr>
          </a:lstStyle>
          <a:p>
            <a:pPr>
              <a:defRPr/>
            </a:pPr>
            <a:fld id="{583533BD-87D7-4CF5-8A33-8617CD144FFD}" type="datetime1">
              <a:rPr lang="el-GR"/>
              <a:pPr>
                <a:defRPr/>
              </a:pPr>
              <a:t>13/3/2016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7E1628D6-01BB-4749-B70B-6D899C6F7A9A}"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l-GR"/>
            </a:p>
          </p:txBody>
        </p:sp>
        <p:sp>
          <p:nvSpPr>
            <p:cNvPr id="7" name="Freeform 18"/>
            <p:cNvSpPr>
              <a:spLocks/>
            </p:cNvSpPr>
            <p:nvPr/>
          </p:nvSpPr>
          <p:spPr bwMode="hidden">
            <a:xfrm>
              <a:off x="-308538" y="4318998"/>
              <a:ext cx="8280254" cy="1208906"/>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l-GR"/>
            </a:p>
          </p:txBody>
        </p:sp>
        <p:sp>
          <p:nvSpPr>
            <p:cNvPr id="8" name="Freeform 22"/>
            <p:cNvSpPr>
              <a:spLocks/>
            </p:cNvSpPr>
            <p:nvPr/>
          </p:nvSpPr>
          <p:spPr bwMode="hidden">
            <a:xfrm>
              <a:off x="4014" y="4334786"/>
              <a:ext cx="8164231" cy="1102902"/>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l-GR"/>
            </a:p>
          </p:txBody>
        </p:sp>
        <p:sp>
          <p:nvSpPr>
            <p:cNvPr id="9" name="Freeform 26"/>
            <p:cNvSpPr>
              <a:spLocks/>
            </p:cNvSpPr>
            <p:nvPr/>
          </p:nvSpPr>
          <p:spPr bwMode="hidden">
            <a:xfrm>
              <a:off x="4157164" y="4316742"/>
              <a:ext cx="4939265" cy="926979"/>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l-GR"/>
            </a:p>
          </p:txBody>
        </p:sp>
        <p:sp useBgFill="1">
          <p:nvSpPr>
            <p:cNvPr id="10" name="Freeform 19"/>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l-GR"/>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Date Placeholder 3"/>
          <p:cNvSpPr>
            <a:spLocks noGrp="1"/>
          </p:cNvSpPr>
          <p:nvPr>
            <p:ph type="dt" sz="half" idx="10"/>
          </p:nvPr>
        </p:nvSpPr>
        <p:spPr/>
        <p:txBody>
          <a:bodyPr/>
          <a:lstStyle>
            <a:lvl1pPr>
              <a:defRPr/>
            </a:lvl1pPr>
          </a:lstStyle>
          <a:p>
            <a:pPr>
              <a:defRPr/>
            </a:pPr>
            <a:fld id="{2E54FA07-22F5-4843-8667-37AACE1345C6}" type="datetime1">
              <a:rPr lang="el-GR"/>
              <a:pPr>
                <a:defRPr/>
              </a:pPr>
              <a:t>13/3/2016</a:t>
            </a:fld>
            <a:endParaRPr lang="el-GR"/>
          </a:p>
        </p:txBody>
      </p:sp>
      <p:sp>
        <p:nvSpPr>
          <p:cNvPr id="12" name="Footer Placeholder 4"/>
          <p:cNvSpPr>
            <a:spLocks noGrp="1"/>
          </p:cNvSpPr>
          <p:nvPr>
            <p:ph type="ftr" sz="quarter" idx="11"/>
          </p:nvPr>
        </p:nvSpPr>
        <p:spPr/>
        <p:txBody>
          <a:bodyPr/>
          <a:lstStyle>
            <a:lvl1pPr>
              <a:defRPr/>
            </a:lvl1pPr>
          </a:lstStyle>
          <a:p>
            <a:pPr>
              <a:defRPr/>
            </a:pPr>
            <a:endParaRPr lang="el-GR"/>
          </a:p>
        </p:txBody>
      </p:sp>
      <p:sp>
        <p:nvSpPr>
          <p:cNvPr id="13" name="Slide Number Placeholder 5"/>
          <p:cNvSpPr>
            <a:spLocks noGrp="1"/>
          </p:cNvSpPr>
          <p:nvPr>
            <p:ph type="sldNum" sz="quarter" idx="12"/>
          </p:nvPr>
        </p:nvSpPr>
        <p:spPr/>
        <p:txBody>
          <a:bodyPr/>
          <a:lstStyle>
            <a:lvl1pPr>
              <a:defRPr/>
            </a:lvl1pPr>
          </a:lstStyle>
          <a:p>
            <a:pPr>
              <a:defRPr/>
            </a:pPr>
            <a:fld id="{C6D7B556-9CE3-4544-8EFD-4B6F22B6524B}"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Title 6"/>
          <p:cNvSpPr>
            <a:spLocks noGrp="1"/>
          </p:cNvSpPr>
          <p:nvPr>
            <p:ph type="title"/>
          </p:nvPr>
        </p:nvSpPr>
        <p:spPr/>
        <p:txBody>
          <a:bodyPr/>
          <a:lstStyle/>
          <a:p>
            <a:r>
              <a:rPr lang="el-GR" smtClean="0"/>
              <a:t>Στυλ κύριου τίτλου</a:t>
            </a:r>
            <a:endParaRPr lang="en-US"/>
          </a:p>
        </p:txBody>
      </p:sp>
      <p:sp>
        <p:nvSpPr>
          <p:cNvPr id="4" name="Date Placeholder 3"/>
          <p:cNvSpPr>
            <a:spLocks noGrp="1"/>
          </p:cNvSpPr>
          <p:nvPr>
            <p:ph type="dt" sz="half" idx="10"/>
          </p:nvPr>
        </p:nvSpPr>
        <p:spPr/>
        <p:txBody>
          <a:bodyPr/>
          <a:lstStyle>
            <a:lvl1pPr>
              <a:defRPr/>
            </a:lvl1pPr>
          </a:lstStyle>
          <a:p>
            <a:pPr>
              <a:defRPr/>
            </a:pPr>
            <a:fld id="{27C11279-D562-409F-AF9D-BBD6F90117B4}" type="datetime1">
              <a:rPr lang="el-GR"/>
              <a:pPr>
                <a:defRPr/>
              </a:pPr>
              <a:t>13/3/2016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22552651-0C1A-4139-96F2-327A80974D97}"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14"/>
          <p:cNvSpPr>
            <a:spLocks/>
          </p:cNvSpPr>
          <p:nvPr/>
        </p:nvSpPr>
        <p:spPr bwMode="hidden">
          <a:xfrm>
            <a:off x="6046788" y="4203700"/>
            <a:ext cx="2876550" cy="714375"/>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l-GR"/>
          </a:p>
        </p:txBody>
      </p:sp>
      <p:sp>
        <p:nvSpPr>
          <p:cNvPr id="6" name="Freeform 18"/>
          <p:cNvSpPr>
            <a:spLocks/>
          </p:cNvSpPr>
          <p:nvPr/>
        </p:nvSpPr>
        <p:spPr bwMode="hidden">
          <a:xfrm>
            <a:off x="2619375" y="4075113"/>
            <a:ext cx="5545138" cy="850900"/>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l-GR"/>
          </a:p>
        </p:txBody>
      </p:sp>
      <p:sp>
        <p:nvSpPr>
          <p:cNvPr id="7" name="Freeform 22"/>
          <p:cNvSpPr>
            <a:spLocks/>
          </p:cNvSpPr>
          <p:nvPr/>
        </p:nvSpPr>
        <p:spPr bwMode="hidden">
          <a:xfrm>
            <a:off x="2828925" y="4087813"/>
            <a:ext cx="5467350" cy="77470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l-GR"/>
          </a:p>
        </p:txBody>
      </p:sp>
      <p:sp>
        <p:nvSpPr>
          <p:cNvPr id="8" name="Freeform 26"/>
          <p:cNvSpPr>
            <a:spLocks/>
          </p:cNvSpPr>
          <p:nvPr/>
        </p:nvSpPr>
        <p:spPr bwMode="hidden">
          <a:xfrm>
            <a:off x="5610225" y="4073525"/>
            <a:ext cx="3306763" cy="652463"/>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l-GR"/>
          </a:p>
        </p:txBody>
      </p:sp>
      <p:sp useBgFill="1">
        <p:nvSpPr>
          <p:cNvPr id="9" name="Freeform 10"/>
          <p:cNvSpPr>
            <a:spLocks/>
          </p:cNvSpPr>
          <p:nvPr/>
        </p:nvSpPr>
        <p:spPr bwMode="hidden">
          <a:xfrm>
            <a:off x="211138" y="4059238"/>
            <a:ext cx="8723312" cy="1328737"/>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l-G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10" name="Date Placeholder 3"/>
          <p:cNvSpPr>
            <a:spLocks noGrp="1"/>
          </p:cNvSpPr>
          <p:nvPr>
            <p:ph type="dt" sz="half" idx="10"/>
          </p:nvPr>
        </p:nvSpPr>
        <p:spPr/>
        <p:txBody>
          <a:bodyPr/>
          <a:lstStyle>
            <a:lvl1pPr>
              <a:defRPr/>
            </a:lvl1pPr>
          </a:lstStyle>
          <a:p>
            <a:pPr>
              <a:defRPr/>
            </a:pPr>
            <a:fld id="{279362CC-45F3-4613-85B5-655641AD290E}" type="datetime1">
              <a:rPr lang="el-GR"/>
              <a:pPr>
                <a:defRPr/>
              </a:pPr>
              <a:t>13/3/2016</a:t>
            </a:fld>
            <a:endParaRPr lang="el-GR"/>
          </a:p>
        </p:txBody>
      </p:sp>
      <p:sp>
        <p:nvSpPr>
          <p:cNvPr id="11" name="Footer Placeholder 4"/>
          <p:cNvSpPr>
            <a:spLocks noGrp="1"/>
          </p:cNvSpPr>
          <p:nvPr>
            <p:ph type="ftr" sz="quarter" idx="11"/>
          </p:nvPr>
        </p:nvSpPr>
        <p:spPr/>
        <p:txBody>
          <a:bodyPr/>
          <a:lstStyle>
            <a:lvl1pPr>
              <a:defRPr/>
            </a:lvl1pPr>
          </a:lstStyle>
          <a:p>
            <a:pPr>
              <a:defRPr/>
            </a:pPr>
            <a:endParaRPr lang="el-GR"/>
          </a:p>
        </p:txBody>
      </p:sp>
      <p:sp>
        <p:nvSpPr>
          <p:cNvPr id="12" name="Slide Number Placeholder 5"/>
          <p:cNvSpPr>
            <a:spLocks noGrp="1"/>
          </p:cNvSpPr>
          <p:nvPr>
            <p:ph type="sldNum" sz="quarter" idx="12"/>
          </p:nvPr>
        </p:nvSpPr>
        <p:spPr/>
        <p:txBody>
          <a:bodyPr/>
          <a:lstStyle>
            <a:lvl1pPr>
              <a:defRPr/>
            </a:lvl1pPr>
          </a:lstStyle>
          <a:p>
            <a:pPr>
              <a:defRPr/>
            </a:pPr>
            <a:fld id="{9392BB1C-FAD2-4351-AF34-371791107880}"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Date Placeholder 3"/>
          <p:cNvSpPr>
            <a:spLocks noGrp="1"/>
          </p:cNvSpPr>
          <p:nvPr>
            <p:ph type="dt" sz="half" idx="15"/>
          </p:nvPr>
        </p:nvSpPr>
        <p:spPr/>
        <p:txBody>
          <a:bodyPr/>
          <a:lstStyle>
            <a:lvl1pPr>
              <a:defRPr/>
            </a:lvl1pPr>
          </a:lstStyle>
          <a:p>
            <a:pPr>
              <a:defRPr/>
            </a:pPr>
            <a:fld id="{2A0B4D72-9A51-4CA5-ACD1-184A40DDFB64}" type="datetime1">
              <a:rPr lang="el-GR"/>
              <a:pPr>
                <a:defRPr/>
              </a:pPr>
              <a:t>13/3/2016</a:t>
            </a:fld>
            <a:endParaRPr lang="el-GR"/>
          </a:p>
        </p:txBody>
      </p:sp>
      <p:sp>
        <p:nvSpPr>
          <p:cNvPr id="6" name="Footer Placeholder 4"/>
          <p:cNvSpPr>
            <a:spLocks noGrp="1"/>
          </p:cNvSpPr>
          <p:nvPr>
            <p:ph type="ftr" sz="quarter" idx="16"/>
          </p:nvPr>
        </p:nvSpPr>
        <p:spPr/>
        <p:txBody>
          <a:bodyPr/>
          <a:lstStyle>
            <a:lvl1pPr>
              <a:defRPr/>
            </a:lvl1pPr>
          </a:lstStyle>
          <a:p>
            <a:pPr>
              <a:defRPr/>
            </a:pPr>
            <a:endParaRPr lang="el-GR"/>
          </a:p>
        </p:txBody>
      </p:sp>
      <p:sp>
        <p:nvSpPr>
          <p:cNvPr id="7" name="Slide Number Placeholder 5"/>
          <p:cNvSpPr>
            <a:spLocks noGrp="1"/>
          </p:cNvSpPr>
          <p:nvPr>
            <p:ph type="sldNum" sz="quarter" idx="17"/>
          </p:nvPr>
        </p:nvSpPr>
        <p:spPr/>
        <p:txBody>
          <a:bodyPr/>
          <a:lstStyle>
            <a:lvl1pPr>
              <a:defRPr/>
            </a:lvl1pPr>
          </a:lstStyle>
          <a:p>
            <a:pPr>
              <a:defRPr/>
            </a:pPr>
            <a:fld id="{32B7EC56-0D4F-4BD1-8A57-647C5AC44E60}"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lvl1pPr>
              <a:defRPr/>
            </a:lvl1pPr>
          </a:lstStyle>
          <a:p>
            <a:pPr>
              <a:defRPr/>
            </a:pPr>
            <a:fld id="{E6045A44-8F53-490D-9440-DC9B72426B31}" type="datetime1">
              <a:rPr lang="el-GR"/>
              <a:pPr>
                <a:defRPr/>
              </a:pPr>
              <a:t>13/3/2016</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3D26D8D2-0FC4-4B81-BF21-20EEC84286C3}"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3"/>
          <p:cNvSpPr>
            <a:spLocks noGrp="1"/>
          </p:cNvSpPr>
          <p:nvPr>
            <p:ph type="dt" sz="half" idx="10"/>
          </p:nvPr>
        </p:nvSpPr>
        <p:spPr/>
        <p:txBody>
          <a:bodyPr/>
          <a:lstStyle>
            <a:lvl1pPr>
              <a:defRPr/>
            </a:lvl1pPr>
          </a:lstStyle>
          <a:p>
            <a:pPr>
              <a:defRPr/>
            </a:pPr>
            <a:fld id="{06661145-EFC8-4EEC-9E2C-CD581E045709}" type="datetime1">
              <a:rPr lang="el-GR"/>
              <a:pPr>
                <a:defRPr/>
              </a:pPr>
              <a:t>13/3/2016</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FCCECD36-1121-41F4-9BB7-071F13A0D6F2}"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l-GR"/>
            </a:p>
          </p:txBody>
        </p:sp>
        <p:sp>
          <p:nvSpPr>
            <p:cNvPr id="5" name="Freeform 18"/>
            <p:cNvSpPr>
              <a:spLocks/>
            </p:cNvSpPr>
            <p:nvPr/>
          </p:nvSpPr>
          <p:spPr bwMode="hidden">
            <a:xfrm>
              <a:off x="-308667" y="4319028"/>
              <a:ext cx="8279020" cy="1208091"/>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l-GR"/>
            </a:p>
          </p:txBody>
        </p:sp>
        <p:sp>
          <p:nvSpPr>
            <p:cNvPr id="6" name="Freeform 22"/>
            <p:cNvSpPr>
              <a:spLocks/>
            </p:cNvSpPr>
            <p:nvPr/>
          </p:nvSpPr>
          <p:spPr bwMode="hidden">
            <a:xfrm>
              <a:off x="4286" y="4334834"/>
              <a:ext cx="8165219"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l-GR"/>
            </a:p>
          </p:txBody>
        </p:sp>
        <p:sp>
          <p:nvSpPr>
            <p:cNvPr id="7" name="Freeform 26"/>
            <p:cNvSpPr>
              <a:spLocks/>
            </p:cNvSpPr>
            <p:nvPr/>
          </p:nvSpPr>
          <p:spPr bwMode="hidden">
            <a:xfrm>
              <a:off x="4155651" y="4316769"/>
              <a:ext cx="4940859"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l-GR"/>
            </a:p>
          </p:txBody>
        </p:sp>
        <p:sp useBgFill="1">
          <p:nvSpPr>
            <p:cNvPr id="8" name="Freeform 10"/>
            <p:cNvSpPr>
              <a:spLocks/>
            </p:cNvSpPr>
            <p:nvPr/>
          </p:nvSpPr>
          <p:spPr bwMode="hidden">
            <a:xfrm>
              <a:off x="-3905251" y="4294188"/>
              <a:ext cx="13027839"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l-GR"/>
            </a:p>
          </p:txBody>
        </p:sp>
      </p:grpSp>
      <p:sp>
        <p:nvSpPr>
          <p:cNvPr id="9" name="Date Placeholder 1"/>
          <p:cNvSpPr>
            <a:spLocks noGrp="1"/>
          </p:cNvSpPr>
          <p:nvPr>
            <p:ph type="dt" sz="half" idx="10"/>
          </p:nvPr>
        </p:nvSpPr>
        <p:spPr/>
        <p:txBody>
          <a:bodyPr/>
          <a:lstStyle>
            <a:lvl1pPr>
              <a:defRPr/>
            </a:lvl1pPr>
          </a:lstStyle>
          <a:p>
            <a:pPr>
              <a:defRPr/>
            </a:pPr>
            <a:fld id="{BCC8D968-6052-455F-B728-5D9B454DE503}" type="datetime1">
              <a:rPr lang="el-GR"/>
              <a:pPr>
                <a:defRPr/>
              </a:pPr>
              <a:t>13/3/2016</a:t>
            </a:fld>
            <a:endParaRPr lang="el-GR"/>
          </a:p>
        </p:txBody>
      </p:sp>
      <p:sp>
        <p:nvSpPr>
          <p:cNvPr id="10" name="Footer Placeholder 2"/>
          <p:cNvSpPr>
            <a:spLocks noGrp="1"/>
          </p:cNvSpPr>
          <p:nvPr>
            <p:ph type="ftr" sz="quarter" idx="11"/>
          </p:nvPr>
        </p:nvSpPr>
        <p:spPr/>
        <p:txBody>
          <a:bodyPr/>
          <a:lstStyle>
            <a:lvl1pPr>
              <a:defRPr/>
            </a:lvl1pPr>
          </a:lstStyle>
          <a:p>
            <a:pPr>
              <a:defRPr/>
            </a:pPr>
            <a:endParaRPr lang="el-GR"/>
          </a:p>
        </p:txBody>
      </p:sp>
      <p:sp>
        <p:nvSpPr>
          <p:cNvPr id="11" name="Slide Number Placeholder 3"/>
          <p:cNvSpPr>
            <a:spLocks noGrp="1"/>
          </p:cNvSpPr>
          <p:nvPr>
            <p:ph type="sldNum" sz="quarter" idx="12"/>
          </p:nvPr>
        </p:nvSpPr>
        <p:spPr/>
        <p:txBody>
          <a:bodyPr/>
          <a:lstStyle>
            <a:lvl1pPr>
              <a:defRPr/>
            </a:lvl1pPr>
          </a:lstStyle>
          <a:p>
            <a:pPr>
              <a:defRPr/>
            </a:pPr>
            <a:fld id="{90FDCC4B-3A10-4452-B785-EA4C7755D990}"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l-GR"/>
            </a:p>
          </p:txBody>
        </p:sp>
        <p:sp>
          <p:nvSpPr>
            <p:cNvPr id="8" name="Freeform 18"/>
            <p:cNvSpPr>
              <a:spLocks/>
            </p:cNvSpPr>
            <p:nvPr/>
          </p:nvSpPr>
          <p:spPr bwMode="hidden">
            <a:xfrm>
              <a:off x="-308538" y="4318998"/>
              <a:ext cx="8280254" cy="1208906"/>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l-GR"/>
            </a:p>
          </p:txBody>
        </p:sp>
        <p:sp>
          <p:nvSpPr>
            <p:cNvPr id="9" name="Freeform 22"/>
            <p:cNvSpPr>
              <a:spLocks/>
            </p:cNvSpPr>
            <p:nvPr/>
          </p:nvSpPr>
          <p:spPr bwMode="hidden">
            <a:xfrm>
              <a:off x="4014" y="4334786"/>
              <a:ext cx="8164231" cy="1102902"/>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l-GR"/>
            </a:p>
          </p:txBody>
        </p:sp>
        <p:sp>
          <p:nvSpPr>
            <p:cNvPr id="10" name="Freeform 26"/>
            <p:cNvSpPr>
              <a:spLocks/>
            </p:cNvSpPr>
            <p:nvPr/>
          </p:nvSpPr>
          <p:spPr bwMode="hidden">
            <a:xfrm>
              <a:off x="4157164" y="4316742"/>
              <a:ext cx="4939265" cy="926979"/>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l-GR"/>
            </a:p>
          </p:txBody>
        </p:sp>
        <p:sp useBgFill="1">
          <p:nvSpPr>
            <p:cNvPr id="11" name="Freeform 28"/>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l-GR"/>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2" name="Date Placeholder 4"/>
          <p:cNvSpPr>
            <a:spLocks noGrp="1"/>
          </p:cNvSpPr>
          <p:nvPr>
            <p:ph type="dt" sz="half" idx="10"/>
          </p:nvPr>
        </p:nvSpPr>
        <p:spPr/>
        <p:txBody>
          <a:bodyPr/>
          <a:lstStyle>
            <a:lvl1pPr>
              <a:defRPr/>
            </a:lvl1pPr>
          </a:lstStyle>
          <a:p>
            <a:pPr>
              <a:defRPr/>
            </a:pPr>
            <a:fld id="{48826BB4-2552-45C6-BF70-EE3AEB8B6FB8}" type="datetime1">
              <a:rPr lang="el-GR"/>
              <a:pPr>
                <a:defRPr/>
              </a:pPr>
              <a:t>13/3/2016</a:t>
            </a:fld>
            <a:endParaRPr lang="el-GR"/>
          </a:p>
        </p:txBody>
      </p:sp>
      <p:sp>
        <p:nvSpPr>
          <p:cNvPr id="13" name="Footer Placeholder 5"/>
          <p:cNvSpPr>
            <a:spLocks noGrp="1"/>
          </p:cNvSpPr>
          <p:nvPr>
            <p:ph type="ftr" sz="quarter" idx="11"/>
          </p:nvPr>
        </p:nvSpPr>
        <p:spPr/>
        <p:txBody>
          <a:bodyPr/>
          <a:lstStyle>
            <a:lvl1pPr>
              <a:defRPr/>
            </a:lvl1pPr>
          </a:lstStyle>
          <a:p>
            <a:pPr>
              <a:defRPr/>
            </a:pPr>
            <a:endParaRPr lang="el-GR"/>
          </a:p>
        </p:txBody>
      </p:sp>
      <p:sp>
        <p:nvSpPr>
          <p:cNvPr id="14" name="Slide Number Placeholder 6"/>
          <p:cNvSpPr>
            <a:spLocks noGrp="1"/>
          </p:cNvSpPr>
          <p:nvPr>
            <p:ph type="sldNum" sz="quarter" idx="12"/>
          </p:nvPr>
        </p:nvSpPr>
        <p:spPr/>
        <p:txBody>
          <a:bodyPr/>
          <a:lstStyle>
            <a:lvl1pPr>
              <a:defRPr/>
            </a:lvl1pPr>
          </a:lstStyle>
          <a:p>
            <a:pPr>
              <a:defRPr/>
            </a:pPr>
            <a:fld id="{6C20D4A6-F04D-41A4-9975-00A7F0342AD5}"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l-GR"/>
            </a:p>
          </p:txBody>
        </p:sp>
        <p:sp>
          <p:nvSpPr>
            <p:cNvPr id="8" name="Freeform 18"/>
            <p:cNvSpPr>
              <a:spLocks/>
            </p:cNvSpPr>
            <p:nvPr/>
          </p:nvSpPr>
          <p:spPr bwMode="hidden">
            <a:xfrm>
              <a:off x="-308538" y="4319027"/>
              <a:ext cx="8280254" cy="1208092"/>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l-GR"/>
            </a:p>
          </p:txBody>
        </p:sp>
        <p:sp>
          <p:nvSpPr>
            <p:cNvPr id="9" name="Freeform 22"/>
            <p:cNvSpPr>
              <a:spLocks/>
            </p:cNvSpPr>
            <p:nvPr/>
          </p:nvSpPr>
          <p:spPr bwMode="hidden">
            <a:xfrm>
              <a:off x="4014" y="4334834"/>
              <a:ext cx="8164231"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l-GR"/>
            </a:p>
          </p:txBody>
        </p:sp>
        <p:sp>
          <p:nvSpPr>
            <p:cNvPr id="10" name="Freeform 26"/>
            <p:cNvSpPr>
              <a:spLocks/>
            </p:cNvSpPr>
            <p:nvPr/>
          </p:nvSpPr>
          <p:spPr bwMode="hidden">
            <a:xfrm>
              <a:off x="4157164" y="4316769"/>
              <a:ext cx="4939265"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l-GR"/>
            </a:p>
          </p:txBody>
        </p:sp>
        <p:sp useBgFill="1">
          <p:nvSpPr>
            <p:cNvPr id="11" name="Freeform 10"/>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l-G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μια εικόνα</a:t>
            </a:r>
            <a:endParaRPr lang="en-US" noProof="0" dirty="0"/>
          </a:p>
        </p:txBody>
      </p:sp>
      <p:sp>
        <p:nvSpPr>
          <p:cNvPr id="12" name="Date Placeholder 4"/>
          <p:cNvSpPr>
            <a:spLocks noGrp="1"/>
          </p:cNvSpPr>
          <p:nvPr>
            <p:ph type="dt" sz="half" idx="10"/>
          </p:nvPr>
        </p:nvSpPr>
        <p:spPr/>
        <p:txBody>
          <a:bodyPr/>
          <a:lstStyle>
            <a:lvl1pPr>
              <a:defRPr/>
            </a:lvl1pPr>
          </a:lstStyle>
          <a:p>
            <a:pPr>
              <a:defRPr/>
            </a:pPr>
            <a:fld id="{540DC0AA-EF12-407A-BE98-937CBA8E6B37}" type="datetime1">
              <a:rPr lang="el-GR"/>
              <a:pPr>
                <a:defRPr/>
              </a:pPr>
              <a:t>13/3/2016</a:t>
            </a:fld>
            <a:endParaRPr lang="el-GR"/>
          </a:p>
        </p:txBody>
      </p:sp>
      <p:sp>
        <p:nvSpPr>
          <p:cNvPr id="13" name="Footer Placeholder 5"/>
          <p:cNvSpPr>
            <a:spLocks noGrp="1"/>
          </p:cNvSpPr>
          <p:nvPr>
            <p:ph type="ftr" sz="quarter" idx="11"/>
          </p:nvPr>
        </p:nvSpPr>
        <p:spPr/>
        <p:txBody>
          <a:bodyPr/>
          <a:lstStyle>
            <a:lvl1pPr>
              <a:defRPr/>
            </a:lvl1pPr>
          </a:lstStyle>
          <a:p>
            <a:pPr>
              <a:defRPr/>
            </a:pPr>
            <a:endParaRPr lang="el-GR"/>
          </a:p>
        </p:txBody>
      </p:sp>
      <p:sp>
        <p:nvSpPr>
          <p:cNvPr id="14" name="Slide Number Placeholder 6"/>
          <p:cNvSpPr>
            <a:spLocks noGrp="1"/>
          </p:cNvSpPr>
          <p:nvPr>
            <p:ph type="sldNum" sz="quarter" idx="12"/>
          </p:nvPr>
        </p:nvSpPr>
        <p:spPr/>
        <p:txBody>
          <a:bodyPr/>
          <a:lstStyle>
            <a:lvl1pPr>
              <a:defRPr/>
            </a:lvl1pPr>
          </a:lstStyle>
          <a:p>
            <a:pPr>
              <a:defRPr/>
            </a:pPr>
            <a:fld id="{870E4126-58B1-4EAD-8FA3-ECB6CCAD8431}"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033" name="Freeform 14"/>
            <p:cNvSpPr>
              <a:spLocks/>
            </p:cNvSpPr>
            <p:nvPr/>
          </p:nvSpPr>
          <p:spPr bwMode="hidden">
            <a:xfrm>
              <a:off x="4810006" y="4499677"/>
              <a:ext cx="4295986"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l-GR"/>
            </a:p>
          </p:txBody>
        </p:sp>
        <p:sp>
          <p:nvSpPr>
            <p:cNvPr id="1034" name="Freeform 18"/>
            <p:cNvSpPr>
              <a:spLocks/>
            </p:cNvSpPr>
            <p:nvPr/>
          </p:nvSpPr>
          <p:spPr bwMode="hidden">
            <a:xfrm>
              <a:off x="-308667" y="4319028"/>
              <a:ext cx="8279020" cy="1208091"/>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l-GR"/>
            </a:p>
          </p:txBody>
        </p:sp>
        <p:sp>
          <p:nvSpPr>
            <p:cNvPr id="1035" name="Freeform 22"/>
            <p:cNvSpPr>
              <a:spLocks/>
            </p:cNvSpPr>
            <p:nvPr/>
          </p:nvSpPr>
          <p:spPr bwMode="hidden">
            <a:xfrm>
              <a:off x="4286" y="4334834"/>
              <a:ext cx="8165219"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l-GR"/>
            </a:p>
          </p:txBody>
        </p:sp>
        <p:sp>
          <p:nvSpPr>
            <p:cNvPr id="1036" name="Freeform 26"/>
            <p:cNvSpPr>
              <a:spLocks/>
            </p:cNvSpPr>
            <p:nvPr/>
          </p:nvSpPr>
          <p:spPr bwMode="hidden">
            <a:xfrm>
              <a:off x="4155651" y="4316769"/>
              <a:ext cx="4940859"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l-GR"/>
            </a:p>
          </p:txBody>
        </p:sp>
        <p:sp useBgFill="1">
          <p:nvSpPr>
            <p:cNvPr id="1037" name="Freeform 10"/>
            <p:cNvSpPr>
              <a:spLocks/>
            </p:cNvSpPr>
            <p:nvPr/>
          </p:nvSpPr>
          <p:spPr bwMode="hidden">
            <a:xfrm>
              <a:off x="-3905251" y="4294188"/>
              <a:ext cx="13027839"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l-GR"/>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Στυλ κύριου τίτλου</a:t>
            </a:r>
            <a:endParaRPr lang="en-US"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a:defRPr sz="1000">
                <a:solidFill>
                  <a:schemeClr val="tx2"/>
                </a:solidFill>
                <a:ea typeface="ＭＳ Ｐゴシック" charset="-128"/>
              </a:defRPr>
            </a:lvl1pPr>
          </a:lstStyle>
          <a:p>
            <a:pPr>
              <a:defRPr/>
            </a:pPr>
            <a:fld id="{5AB0D0B6-0590-4FB9-AFFF-892A62971D6F}" type="datetime1">
              <a:rPr lang="el-GR"/>
              <a:pPr>
                <a:defRPr/>
              </a:pPr>
              <a:t>13/3/2016</a:t>
            </a:fld>
            <a:endParaRPr lang="el-GR"/>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a:defRPr sz="1000">
                <a:solidFill>
                  <a:schemeClr val="tx2"/>
                </a:solidFill>
                <a:ea typeface="ＭＳ Ｐゴシック" charset="-128"/>
              </a:defRPr>
            </a:lvl1pPr>
          </a:lstStyle>
          <a:p>
            <a:pPr>
              <a:defRPr/>
            </a:pPr>
            <a:endParaRPr lang="el-GR"/>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a:defRPr sz="1000">
                <a:solidFill>
                  <a:schemeClr val="tx2"/>
                </a:solidFill>
                <a:ea typeface="ＭＳ Ｐゴシック" charset="-128"/>
              </a:defRPr>
            </a:lvl1pPr>
          </a:lstStyle>
          <a:p>
            <a:pPr>
              <a:defRPr/>
            </a:pPr>
            <a:fld id="{2EF8CF79-466D-43E7-BD56-289A58A33989}" type="slidenum">
              <a:rPr lang="el-GR"/>
              <a:pPr>
                <a:defRPr/>
              </a:pPr>
              <a:t>‹#›</a:t>
            </a:fld>
            <a:endParaRPr lang="el-GR"/>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Tree>
  </p:cSld>
  <p:clrMap bg1="lt1" tx1="dk1" bg2="lt2" tx2="dk2" accent1="accent1" accent2="accent2" accent3="accent3" accent4="accent4" accent5="accent5" accent6="accent6" hlink="hlink" folHlink="folHlink"/>
  <p:sldLayoutIdLst>
    <p:sldLayoutId id="2147484165" r:id="rId1"/>
    <p:sldLayoutId id="2147484160" r:id="rId2"/>
    <p:sldLayoutId id="2147484166" r:id="rId3"/>
    <p:sldLayoutId id="2147484161" r:id="rId4"/>
    <p:sldLayoutId id="2147484162" r:id="rId5"/>
    <p:sldLayoutId id="2147484163" r:id="rId6"/>
    <p:sldLayoutId id="2147484167" r:id="rId7"/>
    <p:sldLayoutId id="2147484168" r:id="rId8"/>
    <p:sldLayoutId id="2147484169" r:id="rId9"/>
    <p:sldLayoutId id="2147484164" r:id="rId10"/>
    <p:sldLayoutId id="2147484170" r:id="rId11"/>
  </p:sldLayoutIdLst>
  <p:hf hdr="0" ftr="0" dt="0"/>
  <p:txStyles>
    <p:titleStyle>
      <a:lvl1pPr algn="ctr" rtl="0" eaLnBrk="0" fontAlgn="base" hangingPunct="0">
        <a:spcBef>
          <a:spcPct val="0"/>
        </a:spcBef>
        <a:spcAft>
          <a:spcPct val="0"/>
        </a:spcAft>
        <a:defRPr sz="4400" kern="1200">
          <a:solidFill>
            <a:srgbClr val="FFFFFF"/>
          </a:solidFill>
          <a:latin typeface="+mj-lt"/>
          <a:ea typeface="+mj-ea"/>
          <a:cs typeface="+mj-cs"/>
        </a:defRPr>
      </a:lvl1pPr>
      <a:lvl2pPr algn="ctr" rtl="0" eaLnBrk="0" fontAlgn="base" hangingPunct="0">
        <a:spcBef>
          <a:spcPct val="0"/>
        </a:spcBef>
        <a:spcAft>
          <a:spcPct val="0"/>
        </a:spcAft>
        <a:defRPr sz="4400">
          <a:solidFill>
            <a:srgbClr val="FFFFFF"/>
          </a:solidFill>
          <a:latin typeface="Candara" pitchFamily="34" charset="0"/>
        </a:defRPr>
      </a:lvl2pPr>
      <a:lvl3pPr algn="ctr" rtl="0" eaLnBrk="0" fontAlgn="base" hangingPunct="0">
        <a:spcBef>
          <a:spcPct val="0"/>
        </a:spcBef>
        <a:spcAft>
          <a:spcPct val="0"/>
        </a:spcAft>
        <a:defRPr sz="4400">
          <a:solidFill>
            <a:srgbClr val="FFFFFF"/>
          </a:solidFill>
          <a:latin typeface="Candara" pitchFamily="34" charset="0"/>
        </a:defRPr>
      </a:lvl3pPr>
      <a:lvl4pPr algn="ctr" rtl="0" eaLnBrk="0" fontAlgn="base" hangingPunct="0">
        <a:spcBef>
          <a:spcPct val="0"/>
        </a:spcBef>
        <a:spcAft>
          <a:spcPct val="0"/>
        </a:spcAft>
        <a:defRPr sz="4400">
          <a:solidFill>
            <a:srgbClr val="FFFFFF"/>
          </a:solidFill>
          <a:latin typeface="Candara" pitchFamily="34" charset="0"/>
        </a:defRPr>
      </a:lvl4pPr>
      <a:lvl5pPr algn="ctr" rtl="0" eaLnBrk="0" fontAlgn="base" hangingPunct="0">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eaLnBrk="0" fontAlgn="base" hangingPunct="0">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4pPr>
      <a:lvl5pPr marL="1462088" indent="-228600" algn="l" rtl="0" eaLnBrk="0" fontAlgn="base" hangingPunct="0">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Τίτλος 1"/>
          <p:cNvSpPr>
            <a:spLocks noGrp="1"/>
          </p:cNvSpPr>
          <p:nvPr>
            <p:ph type="ctrTitle"/>
          </p:nvPr>
        </p:nvSpPr>
        <p:spPr>
          <a:xfrm>
            <a:off x="685800" y="990600"/>
            <a:ext cx="7772400" cy="1474788"/>
          </a:xfrm>
        </p:spPr>
        <p:txBody>
          <a:bodyPr rtlCol="0">
            <a:normAutofit/>
          </a:bodyPr>
          <a:lstStyle/>
          <a:p>
            <a:pPr eaLnBrk="1" fontAlgn="auto" hangingPunct="1">
              <a:spcAft>
                <a:spcPts val="0"/>
              </a:spcAft>
              <a:defRPr/>
            </a:pPr>
            <a:r>
              <a:rPr lang="el-GR" b="1" i="1" dirty="0" smtClean="0">
                <a:ea typeface="ＭＳ Ｐゴシック" charset="-128"/>
              </a:rPr>
              <a:t>Στ΄ Δημοτικού  Γλώσσα </a:t>
            </a:r>
            <a:br>
              <a:rPr lang="el-GR" b="1" i="1" dirty="0" smtClean="0">
                <a:ea typeface="ＭＳ Ｐゴシック" charset="-128"/>
              </a:rPr>
            </a:br>
            <a:r>
              <a:rPr lang="el-GR" b="1" i="1" dirty="0" smtClean="0">
                <a:ea typeface="ＭＳ Ｐゴシック" charset="-128"/>
              </a:rPr>
              <a:t>      </a:t>
            </a:r>
            <a:r>
              <a:rPr lang="en-US" b="1" i="1" dirty="0" smtClean="0">
                <a:ea typeface="ＭＳ Ｐゴシック" charset="-128"/>
              </a:rPr>
              <a:t>9</a:t>
            </a:r>
            <a:r>
              <a:rPr lang="el-GR" b="1" i="1" baseline="30000" dirty="0" smtClean="0">
                <a:ea typeface="ＭＳ Ｐゴシック" charset="-128"/>
              </a:rPr>
              <a:t>η</a:t>
            </a:r>
            <a:r>
              <a:rPr lang="el-GR" b="1" i="1" dirty="0" smtClean="0">
                <a:ea typeface="ＭＳ Ｐゴシック" charset="-128"/>
              </a:rPr>
              <a:t> ενότητα 	Συσκευές</a:t>
            </a:r>
            <a:endParaRPr lang="el-GR" dirty="0" smtClean="0">
              <a:ea typeface="ＭＳ Ｐゴシック" charset="-128"/>
            </a:endParaRPr>
          </a:p>
        </p:txBody>
      </p:sp>
      <p:sp>
        <p:nvSpPr>
          <p:cNvPr id="8195" name="Υπότιτλος 2"/>
          <p:cNvSpPr>
            <a:spLocks noGrp="1"/>
          </p:cNvSpPr>
          <p:nvPr>
            <p:ph type="subTitle" idx="1"/>
          </p:nvPr>
        </p:nvSpPr>
        <p:spPr>
          <a:xfrm>
            <a:off x="1295400" y="3429000"/>
            <a:ext cx="6400800" cy="1473200"/>
          </a:xfrm>
        </p:spPr>
        <p:txBody>
          <a:bodyPr/>
          <a:lstStyle/>
          <a:p>
            <a:pPr algn="l" eaLnBrk="1" hangingPunct="1"/>
            <a:r>
              <a:rPr lang="el-GR" sz="2800" b="1" i="1" smtClean="0">
                <a:solidFill>
                  <a:schemeClr val="bg1"/>
                </a:solidFill>
                <a:ea typeface="ＭＳ Ｐゴシック" pitchFamily="34" charset="-128"/>
              </a:rPr>
              <a:t>Όνομα δασκάλου</a:t>
            </a:r>
          </a:p>
          <a:p>
            <a:pPr algn="l" eaLnBrk="1" hangingPunct="1"/>
            <a:r>
              <a:rPr lang="el-GR" sz="2800" b="1" i="1" smtClean="0">
                <a:solidFill>
                  <a:schemeClr val="bg1"/>
                </a:solidFill>
                <a:ea typeface="ＭＳ Ｐゴシック" pitchFamily="34" charset="-128"/>
              </a:rPr>
              <a:t>Σχολείο</a:t>
            </a:r>
          </a:p>
        </p:txBody>
      </p:sp>
      <p:pic>
        <p:nvPicPr>
          <p:cNvPr id="8196" name="Picture 5"/>
          <p:cNvPicPr>
            <a:picLocks noChangeAspect="1" noChangeArrowheads="1"/>
          </p:cNvPicPr>
          <p:nvPr/>
        </p:nvPicPr>
        <p:blipFill>
          <a:blip r:embed="rId2" cstate="email"/>
          <a:srcRect/>
          <a:stretch>
            <a:fillRect/>
          </a:stretch>
        </p:blipFill>
        <p:spPr bwMode="auto">
          <a:xfrm>
            <a:off x="7620000" y="4419600"/>
            <a:ext cx="1203325" cy="1239838"/>
          </a:xfrm>
          <a:prstGeom prst="rect">
            <a:avLst/>
          </a:prstGeom>
          <a:noFill/>
          <a:ln w="9525">
            <a:noFill/>
            <a:miter lim="800000"/>
            <a:headEnd/>
            <a:tailEnd/>
          </a:ln>
        </p:spPr>
      </p:pic>
    </p:spTree>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7DC05202-8F51-4621-87C9-2481B3640C06}" type="slidenum">
              <a:rPr lang="el-GR" smtClean="0">
                <a:solidFill>
                  <a:srgbClr val="898989"/>
                </a:solidFill>
                <a:ea typeface="ＭＳ Ｐゴシック" pitchFamily="34" charset="-128"/>
              </a:rPr>
              <a:pPr/>
              <a:t>2</a:t>
            </a:fld>
            <a:endParaRPr lang="el-GR" smtClean="0">
              <a:solidFill>
                <a:srgbClr val="898989"/>
              </a:solidFill>
              <a:ea typeface="ＭＳ Ｐゴシック" pitchFamily="34" charset="-128"/>
            </a:endParaRPr>
          </a:p>
        </p:txBody>
      </p:sp>
      <p:sp>
        <p:nvSpPr>
          <p:cNvPr id="3075" name="TextBox 4"/>
          <p:cNvSpPr txBox="1">
            <a:spLocks noChangeArrowheads="1"/>
          </p:cNvSpPr>
          <p:nvPr/>
        </p:nvSpPr>
        <p:spPr bwMode="auto">
          <a:xfrm>
            <a:off x="228600" y="1981200"/>
            <a:ext cx="8686800" cy="2400657"/>
          </a:xfrm>
          <a:prstGeom prst="rect">
            <a:avLst/>
          </a:prstGeom>
          <a:solidFill>
            <a:schemeClr val="bg1">
              <a:alpha val="81000"/>
            </a:schemeClr>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3000" dirty="0" smtClean="0">
                <a:effectLst>
                  <a:outerShdw blurRad="38100" dist="38100" dir="2700000" algn="tl">
                    <a:srgbClr val="000000">
                      <a:alpha val="43137"/>
                    </a:srgbClr>
                  </a:outerShdw>
                </a:effectLst>
              </a:rPr>
              <a:t>Στην ενότητα </a:t>
            </a:r>
            <a:r>
              <a:rPr lang="el-GR" sz="3000" dirty="0" smtClean="0">
                <a:effectLst>
                  <a:outerShdw blurRad="38100" dist="38100" dir="2700000" algn="tl">
                    <a:srgbClr val="000000">
                      <a:alpha val="43137"/>
                    </a:srgbClr>
                  </a:outerShdw>
                </a:effectLst>
              </a:rPr>
              <a:t>αυτή διαβάσαμε ένα ενδιαφέρον κείμενο με μια από τις περιπέτειες του μικρού Νικόλα.</a:t>
            </a:r>
          </a:p>
          <a:p>
            <a:pPr algn="ctr" eaLnBrk="1" hangingPunct="1">
              <a:defRPr/>
            </a:pPr>
            <a:endParaRPr lang="el-GR" sz="3000" dirty="0" smtClean="0">
              <a:effectLst>
                <a:outerShdw blurRad="38100" dist="38100" dir="2700000" algn="tl">
                  <a:srgbClr val="000000">
                    <a:alpha val="43137"/>
                  </a:srgbClr>
                </a:outerShdw>
              </a:effectLst>
            </a:endParaRPr>
          </a:p>
          <a:p>
            <a:pPr algn="ctr" eaLnBrk="1" hangingPunct="1">
              <a:defRPr/>
            </a:pPr>
            <a:r>
              <a:rPr lang="el-GR" sz="3000" dirty="0" smtClean="0">
                <a:effectLst>
                  <a:outerShdw blurRad="38100" dist="38100" dir="2700000" algn="tl">
                    <a:srgbClr val="000000">
                      <a:alpha val="43137"/>
                    </a:srgbClr>
                  </a:outerShdw>
                </a:effectLst>
              </a:rPr>
              <a:t>Πάμε τώρα να δούμε τη δομή του κειμένου αυτού. </a:t>
            </a:r>
          </a:p>
          <a:p>
            <a:pPr algn="ctr" eaLnBrk="1" hangingPunct="1">
              <a:defRPr/>
            </a:pPr>
            <a:endParaRPr lang="el-GR" sz="3000" dirty="0" smtClean="0">
              <a:effectLst>
                <a:outerShdw blurRad="38100" dist="38100" dir="2700000" algn="tl">
                  <a:srgbClr val="000000">
                    <a:alpha val="43137"/>
                  </a:srgbClr>
                </a:outerShdw>
              </a:effectLst>
            </a:endParaRPr>
          </a:p>
        </p:txBody>
      </p:sp>
      <p:pic>
        <p:nvPicPr>
          <p:cNvPr id="9220" name="Picture 5"/>
          <p:cNvPicPr>
            <a:picLocks noChangeAspect="1" noChangeArrowheads="1"/>
          </p:cNvPicPr>
          <p:nvPr/>
        </p:nvPicPr>
        <p:blipFill>
          <a:blip r:embed="rId2" cstate="email"/>
          <a:srcRect/>
          <a:stretch>
            <a:fillRect/>
          </a:stretch>
        </p:blipFill>
        <p:spPr bwMode="auto">
          <a:xfrm>
            <a:off x="7412038" y="530225"/>
            <a:ext cx="1411287" cy="1450975"/>
          </a:xfrm>
          <a:prstGeom prst="rect">
            <a:avLst/>
          </a:prstGeom>
          <a:noFill/>
          <a:ln w="9525">
            <a:noFill/>
            <a:miter lim="800000"/>
            <a:headEnd/>
            <a:tailEnd/>
          </a:ln>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wipe(down)">
                                      <p:cBhvr>
                                        <p:cTn id="7" dur="1450">
                                          <p:stCondLst>
                                            <p:cond delay="0"/>
                                          </p:stCondLst>
                                        </p:cTn>
                                        <p:tgtEl>
                                          <p:spTgt spid="9220"/>
                                        </p:tgtEl>
                                      </p:cBhvr>
                                    </p:animEffect>
                                    <p:anim calcmode="lin" valueType="num">
                                      <p:cBhvr>
                                        <p:cTn id="8" dur="4555" tmFilter="0,0; 0.14,0.36; 0.43,0.73; 0.71,0.91; 1.0,1.0">
                                          <p:stCondLst>
                                            <p:cond delay="0"/>
                                          </p:stCondLst>
                                        </p:cTn>
                                        <p:tgtEl>
                                          <p:spTgt spid="9220"/>
                                        </p:tgtEl>
                                        <p:attrNameLst>
                                          <p:attrName>ppt_x</p:attrName>
                                        </p:attrNameLst>
                                      </p:cBhvr>
                                      <p:tavLst>
                                        <p:tav tm="0">
                                          <p:val>
                                            <p:strVal val="#ppt_x-0.25"/>
                                          </p:val>
                                        </p:tav>
                                        <p:tav tm="100000">
                                          <p:val>
                                            <p:strVal val="#ppt_x"/>
                                          </p:val>
                                        </p:tav>
                                      </p:tavLst>
                                    </p:anim>
                                    <p:anim calcmode="lin" valueType="num">
                                      <p:cBhvr>
                                        <p:cTn id="9" dur="1660" tmFilter="0.0,0.0; 0.25,0.07; 0.50,0.2; 0.75,0.467; 1.0,1.0">
                                          <p:stCondLst>
                                            <p:cond delay="0"/>
                                          </p:stCondLst>
                                        </p:cTn>
                                        <p:tgtEl>
                                          <p:spTgt spid="9220"/>
                                        </p:tgtEl>
                                        <p:attrNameLst>
                                          <p:attrName>ppt_y</p:attrName>
                                        </p:attrNameLst>
                                      </p:cBhvr>
                                      <p:tavLst>
                                        <p:tav tm="0" fmla="#ppt_y-sin(pi*$)/3">
                                          <p:val>
                                            <p:fltVal val="0.5"/>
                                          </p:val>
                                        </p:tav>
                                        <p:tav tm="100000">
                                          <p:val>
                                            <p:fltVal val="1"/>
                                          </p:val>
                                        </p:tav>
                                      </p:tavLst>
                                    </p:anim>
                                    <p:anim calcmode="lin" valueType="num">
                                      <p:cBhvr>
                                        <p:cTn id="10" dur="1660" tmFilter="0, 0; 0.125,0.2665; 0.25,0.4; 0.375,0.465; 0.5,0.5;  0.625,0.535; 0.75,0.6; 0.875,0.7335; 1,1">
                                          <p:stCondLst>
                                            <p:cond delay="1660"/>
                                          </p:stCondLst>
                                        </p:cTn>
                                        <p:tgtEl>
                                          <p:spTgt spid="9220"/>
                                        </p:tgtEl>
                                        <p:attrNameLst>
                                          <p:attrName>ppt_y</p:attrName>
                                        </p:attrNameLst>
                                      </p:cBhvr>
                                      <p:tavLst>
                                        <p:tav tm="0" fmla="#ppt_y-sin(pi*$)/9">
                                          <p:val>
                                            <p:fltVal val="0"/>
                                          </p:val>
                                        </p:tav>
                                        <p:tav tm="100000">
                                          <p:val>
                                            <p:fltVal val="1"/>
                                          </p:val>
                                        </p:tav>
                                      </p:tavLst>
                                    </p:anim>
                                    <p:anim calcmode="lin" valueType="num">
                                      <p:cBhvr>
                                        <p:cTn id="11" dur="830" tmFilter="0, 0; 0.125,0.2665; 0.25,0.4; 0.375,0.465; 0.5,0.5;  0.625,0.535; 0.75,0.6; 0.875,0.7335; 1,1">
                                          <p:stCondLst>
                                            <p:cond delay="3310"/>
                                          </p:stCondLst>
                                        </p:cTn>
                                        <p:tgtEl>
                                          <p:spTgt spid="9220"/>
                                        </p:tgtEl>
                                        <p:attrNameLst>
                                          <p:attrName>ppt_y</p:attrName>
                                        </p:attrNameLst>
                                      </p:cBhvr>
                                      <p:tavLst>
                                        <p:tav tm="0" fmla="#ppt_y-sin(pi*$)/27">
                                          <p:val>
                                            <p:fltVal val="0"/>
                                          </p:val>
                                        </p:tav>
                                        <p:tav tm="100000">
                                          <p:val>
                                            <p:fltVal val="1"/>
                                          </p:val>
                                        </p:tav>
                                      </p:tavLst>
                                    </p:anim>
                                    <p:anim calcmode="lin" valueType="num">
                                      <p:cBhvr>
                                        <p:cTn id="12" dur="410" tmFilter="0, 0; 0.125,0.2665; 0.25,0.4; 0.375,0.465; 0.5,0.5;  0.625,0.535; 0.75,0.6; 0.875,0.7335; 1,1">
                                          <p:stCondLst>
                                            <p:cond delay="4140"/>
                                          </p:stCondLst>
                                        </p:cTn>
                                        <p:tgtEl>
                                          <p:spTgt spid="9220"/>
                                        </p:tgtEl>
                                        <p:attrNameLst>
                                          <p:attrName>ppt_y</p:attrName>
                                        </p:attrNameLst>
                                      </p:cBhvr>
                                      <p:tavLst>
                                        <p:tav tm="0" fmla="#ppt_y-sin(pi*$)/81">
                                          <p:val>
                                            <p:fltVal val="0"/>
                                          </p:val>
                                        </p:tav>
                                        <p:tav tm="100000">
                                          <p:val>
                                            <p:fltVal val="1"/>
                                          </p:val>
                                        </p:tav>
                                      </p:tavLst>
                                    </p:anim>
                                    <p:animScale>
                                      <p:cBhvr>
                                        <p:cTn id="13" dur="65">
                                          <p:stCondLst>
                                            <p:cond delay="1625"/>
                                          </p:stCondLst>
                                        </p:cTn>
                                        <p:tgtEl>
                                          <p:spTgt spid="9220"/>
                                        </p:tgtEl>
                                      </p:cBhvr>
                                      <p:to x="100000" y="60000"/>
                                    </p:animScale>
                                    <p:animScale>
                                      <p:cBhvr>
                                        <p:cTn id="14" dur="415" decel="50000">
                                          <p:stCondLst>
                                            <p:cond delay="1690"/>
                                          </p:stCondLst>
                                        </p:cTn>
                                        <p:tgtEl>
                                          <p:spTgt spid="9220"/>
                                        </p:tgtEl>
                                      </p:cBhvr>
                                      <p:to x="100000" y="100000"/>
                                    </p:animScale>
                                    <p:animScale>
                                      <p:cBhvr>
                                        <p:cTn id="15" dur="65">
                                          <p:stCondLst>
                                            <p:cond delay="3280"/>
                                          </p:stCondLst>
                                        </p:cTn>
                                        <p:tgtEl>
                                          <p:spTgt spid="9220"/>
                                        </p:tgtEl>
                                      </p:cBhvr>
                                      <p:to x="100000" y="80000"/>
                                    </p:animScale>
                                    <p:animScale>
                                      <p:cBhvr>
                                        <p:cTn id="16" dur="415" decel="50000">
                                          <p:stCondLst>
                                            <p:cond delay="3345"/>
                                          </p:stCondLst>
                                        </p:cTn>
                                        <p:tgtEl>
                                          <p:spTgt spid="9220"/>
                                        </p:tgtEl>
                                      </p:cBhvr>
                                      <p:to x="100000" y="100000"/>
                                    </p:animScale>
                                    <p:animScale>
                                      <p:cBhvr>
                                        <p:cTn id="17" dur="65">
                                          <p:stCondLst>
                                            <p:cond delay="4105"/>
                                          </p:stCondLst>
                                        </p:cTn>
                                        <p:tgtEl>
                                          <p:spTgt spid="9220"/>
                                        </p:tgtEl>
                                      </p:cBhvr>
                                      <p:to x="100000" y="90000"/>
                                    </p:animScale>
                                    <p:animScale>
                                      <p:cBhvr>
                                        <p:cTn id="18" dur="415" decel="50000">
                                          <p:stCondLst>
                                            <p:cond delay="4170"/>
                                          </p:stCondLst>
                                        </p:cTn>
                                        <p:tgtEl>
                                          <p:spTgt spid="9220"/>
                                        </p:tgtEl>
                                      </p:cBhvr>
                                      <p:to x="100000" y="100000"/>
                                    </p:animScale>
                                    <p:animScale>
                                      <p:cBhvr>
                                        <p:cTn id="19" dur="65">
                                          <p:stCondLst>
                                            <p:cond delay="4520"/>
                                          </p:stCondLst>
                                        </p:cTn>
                                        <p:tgtEl>
                                          <p:spTgt spid="9220"/>
                                        </p:tgtEl>
                                      </p:cBhvr>
                                      <p:to x="100000" y="95000"/>
                                    </p:animScale>
                                    <p:animScale>
                                      <p:cBhvr>
                                        <p:cTn id="20" dur="415" decel="50000">
                                          <p:stCondLst>
                                            <p:cond delay="4585"/>
                                          </p:stCondLst>
                                        </p:cTn>
                                        <p:tgtEl>
                                          <p:spTgt spid="92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AAA5A8CF-E92B-4AC9-82F5-60AC6317FA15}" type="slidenum">
              <a:rPr lang="el-GR" smtClean="0">
                <a:solidFill>
                  <a:srgbClr val="898989"/>
                </a:solidFill>
                <a:ea typeface="ＭＳ Ｐゴシック" pitchFamily="34" charset="-128"/>
              </a:rPr>
              <a:pPr/>
              <a:t>3</a:t>
            </a:fld>
            <a:endParaRPr lang="el-GR" smtClean="0">
              <a:solidFill>
                <a:srgbClr val="898989"/>
              </a:solidFill>
              <a:ea typeface="ＭＳ Ｐゴシック" pitchFamily="34" charset="-128"/>
            </a:endParaRPr>
          </a:p>
        </p:txBody>
      </p:sp>
      <p:pic>
        <p:nvPicPr>
          <p:cNvPr id="6" name="Picture 5"/>
          <p:cNvPicPr>
            <a:picLocks noChangeAspect="1" noChangeArrowheads="1"/>
          </p:cNvPicPr>
          <p:nvPr/>
        </p:nvPicPr>
        <p:blipFill>
          <a:blip r:embed="rId2" cstate="email"/>
          <a:srcRect/>
          <a:stretch>
            <a:fillRect/>
          </a:stretch>
        </p:blipFill>
        <p:spPr bwMode="auto">
          <a:xfrm>
            <a:off x="7412038" y="530225"/>
            <a:ext cx="1411287" cy="1450975"/>
          </a:xfrm>
          <a:prstGeom prst="rect">
            <a:avLst/>
          </a:prstGeom>
          <a:noFill/>
          <a:ln w="9525">
            <a:noFill/>
            <a:miter lim="800000"/>
            <a:headEnd/>
            <a:tailEnd/>
          </a:ln>
        </p:spPr>
      </p:pic>
      <p:sp>
        <p:nvSpPr>
          <p:cNvPr id="5" name="4 - Στρογγυλεμένο ορθογώνιο"/>
          <p:cNvSpPr/>
          <p:nvPr/>
        </p:nvSpPr>
        <p:spPr>
          <a:xfrm>
            <a:off x="4876800" y="5334000"/>
            <a:ext cx="3581400" cy="128365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i="1" dirty="0" smtClean="0">
                <a:solidFill>
                  <a:schemeClr val="bg2">
                    <a:lumMod val="25000"/>
                  </a:schemeClr>
                </a:solidFill>
              </a:rPr>
              <a:t>Ο χρόνος που ξεκινάει η ιστορία , το ζητούμενο και τα βασικά πρόσωπα. </a:t>
            </a:r>
            <a:endParaRPr lang="el-GR" sz="2400" b="1" i="1" dirty="0">
              <a:solidFill>
                <a:schemeClr val="bg2">
                  <a:lumMod val="25000"/>
                </a:schemeClr>
              </a:solidFill>
            </a:endParaRPr>
          </a:p>
        </p:txBody>
      </p:sp>
      <p:sp>
        <p:nvSpPr>
          <p:cNvPr id="7" name="TextBox 4"/>
          <p:cNvSpPr txBox="1">
            <a:spLocks noChangeArrowheads="1"/>
          </p:cNvSpPr>
          <p:nvPr/>
        </p:nvSpPr>
        <p:spPr bwMode="auto">
          <a:xfrm>
            <a:off x="457200" y="1447800"/>
            <a:ext cx="8366125" cy="2785378"/>
          </a:xfrm>
          <a:prstGeom prst="rect">
            <a:avLst/>
          </a:prstGeom>
          <a:solidFill>
            <a:schemeClr val="bg1">
              <a:alpha val="81000"/>
            </a:schemeClr>
          </a:solidFill>
          <a:ln>
            <a:noFill/>
          </a:ln>
          <a:extLst>
            <a:ext uri="{909E8E84-426E-40DD-AFC4-6F175D3DCCD1}"/>
            <a:ext uri="{91240B29-F687-4F45-9708-019B960494DF}"/>
          </a:extLst>
        </p:spPr>
        <p:txBody>
          <a:bodyPr wrap="square">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endParaRPr lang="el-GR" sz="1500" dirty="0" smtClean="0">
              <a:effectLst>
                <a:outerShdw blurRad="38100" dist="38100" dir="2700000" algn="tl">
                  <a:srgbClr val="000000">
                    <a:alpha val="43137"/>
                  </a:srgbClr>
                </a:outerShdw>
              </a:effectLst>
            </a:endParaRPr>
          </a:p>
          <a:p>
            <a:pPr algn="just" eaLnBrk="1" hangingPunct="1">
              <a:defRPr/>
            </a:pPr>
            <a:r>
              <a:rPr lang="el-GR" sz="3200" b="1" i="1" dirty="0" smtClean="0"/>
              <a:t>	Ακριβώς </a:t>
            </a:r>
            <a:r>
              <a:rPr lang="el-GR" sz="3200" b="1" i="1" dirty="0" smtClean="0"/>
              <a:t>την ώρα που ετοιμαζόμουν να φύγω για το σχολείο, ήρθε ο ταχυδρόμος και μου έφερε ένα πακέτο. Ήταν δώρο της γιαγιάς, μια φωτογραφική μηχανή! Ε, λοιπόν, η γιαγιά μου, είναι η πιο καλή γιαγιά του κόσμου! </a:t>
            </a:r>
            <a:endParaRPr lang="el-GR" sz="3200" dirty="0" smtClean="0"/>
          </a:p>
        </p:txBody>
      </p:sp>
    </p:spTree>
  </p:cSld>
  <p:clrMapOvr>
    <a:masterClrMapping/>
  </p:clrMapOvr>
  <p:transition spd="slow">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AAA5A8CF-E92B-4AC9-82F5-60AC6317FA15}" type="slidenum">
              <a:rPr lang="el-GR" smtClean="0">
                <a:solidFill>
                  <a:srgbClr val="898989"/>
                </a:solidFill>
                <a:ea typeface="ＭＳ Ｐゴシック" pitchFamily="34" charset="-128"/>
              </a:rPr>
              <a:pPr/>
              <a:t>4</a:t>
            </a:fld>
            <a:endParaRPr lang="el-GR" smtClean="0">
              <a:solidFill>
                <a:srgbClr val="898989"/>
              </a:solidFill>
              <a:ea typeface="ＭＳ Ｐゴシック" pitchFamily="34" charset="-128"/>
            </a:endParaRPr>
          </a:p>
        </p:txBody>
      </p:sp>
      <p:pic>
        <p:nvPicPr>
          <p:cNvPr id="6" name="Picture 5"/>
          <p:cNvPicPr>
            <a:picLocks noChangeAspect="1" noChangeArrowheads="1"/>
          </p:cNvPicPr>
          <p:nvPr/>
        </p:nvPicPr>
        <p:blipFill>
          <a:blip r:embed="rId2" cstate="email"/>
          <a:srcRect/>
          <a:stretch>
            <a:fillRect/>
          </a:stretch>
        </p:blipFill>
        <p:spPr bwMode="auto">
          <a:xfrm>
            <a:off x="7412038" y="530225"/>
            <a:ext cx="1411287" cy="1450975"/>
          </a:xfrm>
          <a:prstGeom prst="rect">
            <a:avLst/>
          </a:prstGeom>
          <a:noFill/>
          <a:ln w="9525">
            <a:noFill/>
            <a:miter lim="800000"/>
            <a:headEnd/>
            <a:tailEnd/>
          </a:ln>
        </p:spPr>
      </p:pic>
      <p:sp>
        <p:nvSpPr>
          <p:cNvPr id="5" name="4 - Στρογγυλεμένο ορθογώνιο"/>
          <p:cNvSpPr/>
          <p:nvPr/>
        </p:nvSpPr>
        <p:spPr>
          <a:xfrm>
            <a:off x="5791200" y="5239206"/>
            <a:ext cx="3135312" cy="126905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i="1" dirty="0" smtClean="0">
                <a:solidFill>
                  <a:schemeClr val="bg2">
                    <a:lumMod val="25000"/>
                  </a:schemeClr>
                </a:solidFill>
              </a:rPr>
              <a:t>ε</a:t>
            </a:r>
            <a:r>
              <a:rPr lang="el-GR" sz="2400" b="1" i="1" dirty="0" smtClean="0">
                <a:solidFill>
                  <a:schemeClr val="bg2">
                    <a:lumMod val="25000"/>
                  </a:schemeClr>
                </a:solidFill>
              </a:rPr>
              <a:t>μφάνιση ενός προβλήματος. Ποιο ακριβώς είναι αυτό;</a:t>
            </a:r>
            <a:endParaRPr lang="el-GR" sz="2400" b="1" i="1" dirty="0" smtClean="0">
              <a:solidFill>
                <a:schemeClr val="bg2">
                  <a:lumMod val="25000"/>
                </a:schemeClr>
              </a:solidFill>
            </a:endParaRPr>
          </a:p>
        </p:txBody>
      </p:sp>
      <p:sp>
        <p:nvSpPr>
          <p:cNvPr id="7" name="TextBox 4"/>
          <p:cNvSpPr txBox="1">
            <a:spLocks noChangeArrowheads="1"/>
          </p:cNvSpPr>
          <p:nvPr/>
        </p:nvSpPr>
        <p:spPr bwMode="auto">
          <a:xfrm>
            <a:off x="304800" y="304800"/>
            <a:ext cx="8518525" cy="4708981"/>
          </a:xfrm>
          <a:prstGeom prst="rect">
            <a:avLst/>
          </a:prstGeom>
          <a:solidFill>
            <a:schemeClr val="bg1">
              <a:alpha val="81000"/>
            </a:schemeClr>
          </a:solidFill>
          <a:ln>
            <a:noFill/>
          </a:ln>
          <a:extLst>
            <a:ext uri="{909E8E84-426E-40DD-AFC4-6F175D3DCCD1}"/>
            <a:ext uri="{91240B29-F687-4F45-9708-019B960494DF}"/>
          </a:extLst>
        </p:spPr>
        <p:txBody>
          <a:bodyPr wrap="square">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just"/>
            <a:r>
              <a:rPr lang="el-GR" sz="1500" dirty="0" smtClean="0">
                <a:effectLst>
                  <a:outerShdw blurRad="38100" dist="38100" dir="2700000" algn="tl">
                    <a:srgbClr val="000000">
                      <a:alpha val="43137"/>
                    </a:srgbClr>
                  </a:outerShdw>
                </a:effectLst>
              </a:rPr>
              <a:t>	</a:t>
            </a:r>
            <a:r>
              <a:rPr lang="el-GR" sz="3000" b="1" i="1" dirty="0" smtClean="0"/>
              <a:t>«</a:t>
            </a:r>
            <a:r>
              <a:rPr lang="el-GR" sz="3000" b="1" i="1" dirty="0" smtClean="0"/>
              <a:t>Έχει παράξενες ιδέες η μητέρα σου, δεν είναι δώρο για παιδί αυτό», είπε ο μπαμπάς στη μαμά. </a:t>
            </a:r>
            <a:endParaRPr lang="el-GR" sz="3000" b="1" i="1" dirty="0" smtClean="0"/>
          </a:p>
          <a:p>
            <a:pPr algn="just"/>
            <a:r>
              <a:rPr lang="el-GR" sz="3000" b="1" i="1" dirty="0" smtClean="0"/>
              <a:t>	</a:t>
            </a:r>
            <a:r>
              <a:rPr lang="el-GR" sz="3000" b="1" i="1" dirty="0" smtClean="0"/>
              <a:t>Η </a:t>
            </a:r>
            <a:r>
              <a:rPr lang="el-GR" sz="3000" b="1" i="1" dirty="0" smtClean="0"/>
              <a:t>μαμά τότε θύμωσε και είπε πως στον μπαμπά </a:t>
            </a:r>
            <a:r>
              <a:rPr lang="el-GR" sz="3000" b="1" i="1" dirty="0" err="1" smtClean="0"/>
              <a:t>ό,τι</a:t>
            </a:r>
            <a:r>
              <a:rPr lang="el-GR" sz="3000" b="1" i="1" dirty="0" smtClean="0"/>
              <a:t> έκανε η μητέρα της (η γιαγιά μου), δεν του άρεσε και πως δεν ήταν ωραίο να μιλάει έτσι μπροστά στο παιδί και πως ήταν ένα υπέροχο δώρο κι εγώ ρώτησα αν μπορούσα να πάρω τη φωτογραφική μου μηχανή στο σχολείο και η μαμά είπε πως ναι, αλλά έπρεπε να προσέξω για να μη μου την κατάσχουνε […].  </a:t>
            </a:r>
            <a:endParaRPr lang="el-GR" sz="3000" dirty="0" smtClean="0"/>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1450">
                                          <p:stCondLst>
                                            <p:cond delay="0"/>
                                          </p:stCondLst>
                                        </p:cTn>
                                        <p:tgtEl>
                                          <p:spTgt spid="6"/>
                                        </p:tgtEl>
                                      </p:cBhvr>
                                    </p:animEffect>
                                    <p:anim calcmode="lin" valueType="num">
                                      <p:cBhvr>
                                        <p:cTn id="8" dur="4555"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1660"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1660" tmFilter="0, 0; 0.125,0.2665; 0.25,0.4; 0.375,0.465; 0.5,0.5;  0.625,0.535; 0.75,0.6; 0.875,0.7335; 1,1">
                                          <p:stCondLst>
                                            <p:cond delay="1660"/>
                                          </p:stCondLst>
                                        </p:cTn>
                                        <p:tgtEl>
                                          <p:spTgt spid="6"/>
                                        </p:tgtEl>
                                        <p:attrNameLst>
                                          <p:attrName>ppt_y</p:attrName>
                                        </p:attrNameLst>
                                      </p:cBhvr>
                                      <p:tavLst>
                                        <p:tav tm="0" fmla="#ppt_y-sin(pi*$)/9">
                                          <p:val>
                                            <p:fltVal val="0"/>
                                          </p:val>
                                        </p:tav>
                                        <p:tav tm="100000">
                                          <p:val>
                                            <p:fltVal val="1"/>
                                          </p:val>
                                        </p:tav>
                                      </p:tavLst>
                                    </p:anim>
                                    <p:anim calcmode="lin" valueType="num">
                                      <p:cBhvr>
                                        <p:cTn id="11" dur="830" tmFilter="0, 0; 0.125,0.2665; 0.25,0.4; 0.375,0.465; 0.5,0.5;  0.625,0.535; 0.75,0.6; 0.875,0.7335; 1,1">
                                          <p:stCondLst>
                                            <p:cond delay="3310"/>
                                          </p:stCondLst>
                                        </p:cTn>
                                        <p:tgtEl>
                                          <p:spTgt spid="6"/>
                                        </p:tgtEl>
                                        <p:attrNameLst>
                                          <p:attrName>ppt_y</p:attrName>
                                        </p:attrNameLst>
                                      </p:cBhvr>
                                      <p:tavLst>
                                        <p:tav tm="0" fmla="#ppt_y-sin(pi*$)/27">
                                          <p:val>
                                            <p:fltVal val="0"/>
                                          </p:val>
                                        </p:tav>
                                        <p:tav tm="100000">
                                          <p:val>
                                            <p:fltVal val="1"/>
                                          </p:val>
                                        </p:tav>
                                      </p:tavLst>
                                    </p:anim>
                                    <p:anim calcmode="lin" valueType="num">
                                      <p:cBhvr>
                                        <p:cTn id="12" dur="410" tmFilter="0, 0; 0.125,0.2665; 0.25,0.4; 0.375,0.465; 0.5,0.5;  0.625,0.535; 0.75,0.6; 0.875,0.7335; 1,1">
                                          <p:stCondLst>
                                            <p:cond delay="4140"/>
                                          </p:stCondLst>
                                        </p:cTn>
                                        <p:tgtEl>
                                          <p:spTgt spid="6"/>
                                        </p:tgtEl>
                                        <p:attrNameLst>
                                          <p:attrName>ppt_y</p:attrName>
                                        </p:attrNameLst>
                                      </p:cBhvr>
                                      <p:tavLst>
                                        <p:tav tm="0" fmla="#ppt_y-sin(pi*$)/81">
                                          <p:val>
                                            <p:fltVal val="0"/>
                                          </p:val>
                                        </p:tav>
                                        <p:tav tm="100000">
                                          <p:val>
                                            <p:fltVal val="1"/>
                                          </p:val>
                                        </p:tav>
                                      </p:tavLst>
                                    </p:anim>
                                    <p:animScale>
                                      <p:cBhvr>
                                        <p:cTn id="13" dur="65">
                                          <p:stCondLst>
                                            <p:cond delay="1625"/>
                                          </p:stCondLst>
                                        </p:cTn>
                                        <p:tgtEl>
                                          <p:spTgt spid="6"/>
                                        </p:tgtEl>
                                      </p:cBhvr>
                                      <p:to x="100000" y="60000"/>
                                    </p:animScale>
                                    <p:animScale>
                                      <p:cBhvr>
                                        <p:cTn id="14" dur="415" decel="50000">
                                          <p:stCondLst>
                                            <p:cond delay="1690"/>
                                          </p:stCondLst>
                                        </p:cTn>
                                        <p:tgtEl>
                                          <p:spTgt spid="6"/>
                                        </p:tgtEl>
                                      </p:cBhvr>
                                      <p:to x="100000" y="100000"/>
                                    </p:animScale>
                                    <p:animScale>
                                      <p:cBhvr>
                                        <p:cTn id="15" dur="65">
                                          <p:stCondLst>
                                            <p:cond delay="3280"/>
                                          </p:stCondLst>
                                        </p:cTn>
                                        <p:tgtEl>
                                          <p:spTgt spid="6"/>
                                        </p:tgtEl>
                                      </p:cBhvr>
                                      <p:to x="100000" y="80000"/>
                                    </p:animScale>
                                    <p:animScale>
                                      <p:cBhvr>
                                        <p:cTn id="16" dur="415" decel="50000">
                                          <p:stCondLst>
                                            <p:cond delay="3345"/>
                                          </p:stCondLst>
                                        </p:cTn>
                                        <p:tgtEl>
                                          <p:spTgt spid="6"/>
                                        </p:tgtEl>
                                      </p:cBhvr>
                                      <p:to x="100000" y="100000"/>
                                    </p:animScale>
                                    <p:animScale>
                                      <p:cBhvr>
                                        <p:cTn id="17" dur="65">
                                          <p:stCondLst>
                                            <p:cond delay="4105"/>
                                          </p:stCondLst>
                                        </p:cTn>
                                        <p:tgtEl>
                                          <p:spTgt spid="6"/>
                                        </p:tgtEl>
                                      </p:cBhvr>
                                      <p:to x="100000" y="90000"/>
                                    </p:animScale>
                                    <p:animScale>
                                      <p:cBhvr>
                                        <p:cTn id="18" dur="415" decel="50000">
                                          <p:stCondLst>
                                            <p:cond delay="4170"/>
                                          </p:stCondLst>
                                        </p:cTn>
                                        <p:tgtEl>
                                          <p:spTgt spid="6"/>
                                        </p:tgtEl>
                                      </p:cBhvr>
                                      <p:to x="100000" y="100000"/>
                                    </p:animScale>
                                    <p:animScale>
                                      <p:cBhvr>
                                        <p:cTn id="19" dur="65">
                                          <p:stCondLst>
                                            <p:cond delay="4520"/>
                                          </p:stCondLst>
                                        </p:cTn>
                                        <p:tgtEl>
                                          <p:spTgt spid="6"/>
                                        </p:tgtEl>
                                      </p:cBhvr>
                                      <p:to x="100000" y="95000"/>
                                    </p:animScale>
                                    <p:animScale>
                                      <p:cBhvr>
                                        <p:cTn id="20" dur="415" decel="50000">
                                          <p:stCondLst>
                                            <p:cond delay="4585"/>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AAA5A8CF-E92B-4AC9-82F5-60AC6317FA15}" type="slidenum">
              <a:rPr lang="el-GR" smtClean="0">
                <a:solidFill>
                  <a:srgbClr val="898989"/>
                </a:solidFill>
                <a:ea typeface="ＭＳ Ｐゴシック" pitchFamily="34" charset="-128"/>
              </a:rPr>
              <a:pPr/>
              <a:t>5</a:t>
            </a:fld>
            <a:endParaRPr lang="el-GR" smtClean="0">
              <a:solidFill>
                <a:srgbClr val="898989"/>
              </a:solidFill>
              <a:ea typeface="ＭＳ Ｐゴシック" pitchFamily="34" charset="-128"/>
            </a:endParaRPr>
          </a:p>
        </p:txBody>
      </p:sp>
      <p:pic>
        <p:nvPicPr>
          <p:cNvPr id="6" name="Picture 5"/>
          <p:cNvPicPr>
            <a:picLocks noChangeAspect="1" noChangeArrowheads="1"/>
          </p:cNvPicPr>
          <p:nvPr/>
        </p:nvPicPr>
        <p:blipFill>
          <a:blip r:embed="rId2" cstate="email"/>
          <a:srcRect/>
          <a:stretch>
            <a:fillRect/>
          </a:stretch>
        </p:blipFill>
        <p:spPr bwMode="auto">
          <a:xfrm>
            <a:off x="7412038" y="530225"/>
            <a:ext cx="1411287" cy="1450975"/>
          </a:xfrm>
          <a:prstGeom prst="rect">
            <a:avLst/>
          </a:prstGeom>
          <a:noFill/>
          <a:ln w="9525">
            <a:noFill/>
            <a:miter lim="800000"/>
            <a:headEnd/>
            <a:tailEnd/>
          </a:ln>
        </p:spPr>
      </p:pic>
      <p:sp>
        <p:nvSpPr>
          <p:cNvPr id="5" name="4 - Στρογγυλεμένο ορθογώνιο"/>
          <p:cNvSpPr/>
          <p:nvPr/>
        </p:nvSpPr>
        <p:spPr>
          <a:xfrm>
            <a:off x="4876800" y="5410200"/>
            <a:ext cx="4049712" cy="109806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i="1" dirty="0" smtClean="0">
                <a:solidFill>
                  <a:schemeClr val="bg2">
                    <a:lumMod val="25000"/>
                  </a:schemeClr>
                </a:solidFill>
              </a:rPr>
              <a:t>και άλλα προβληματικά γεγονότα και η επίλυσή τους</a:t>
            </a:r>
            <a:endParaRPr lang="el-GR" sz="2400" b="1" i="1" dirty="0" smtClean="0">
              <a:solidFill>
                <a:schemeClr val="bg2">
                  <a:lumMod val="25000"/>
                </a:schemeClr>
              </a:solidFill>
            </a:endParaRPr>
          </a:p>
        </p:txBody>
      </p:sp>
      <p:sp>
        <p:nvSpPr>
          <p:cNvPr id="7" name="TextBox 4"/>
          <p:cNvSpPr txBox="1">
            <a:spLocks noChangeArrowheads="1"/>
          </p:cNvSpPr>
          <p:nvPr/>
        </p:nvSpPr>
        <p:spPr bwMode="auto">
          <a:xfrm>
            <a:off x="304800" y="304800"/>
            <a:ext cx="8518525" cy="4832092"/>
          </a:xfrm>
          <a:prstGeom prst="rect">
            <a:avLst/>
          </a:prstGeom>
          <a:solidFill>
            <a:schemeClr val="bg1">
              <a:alpha val="81000"/>
            </a:schemeClr>
          </a:solidFill>
          <a:ln>
            <a:noFill/>
          </a:ln>
          <a:extLst>
            <a:ext uri="{909E8E84-426E-40DD-AFC4-6F175D3DCCD1}"/>
            <a:ext uri="{91240B29-F687-4F45-9708-019B960494DF}"/>
          </a:extLst>
        </p:spPr>
        <p:txBody>
          <a:bodyPr wrap="square">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just"/>
            <a:r>
              <a:rPr lang="el-GR" sz="2800" dirty="0" smtClean="0">
                <a:effectLst>
                  <a:outerShdw blurRad="38100" dist="38100" dir="2700000" algn="tl">
                    <a:srgbClr val="000000">
                      <a:alpha val="43137"/>
                    </a:srgbClr>
                  </a:outerShdw>
                </a:effectLst>
              </a:rPr>
              <a:t>	</a:t>
            </a:r>
            <a:r>
              <a:rPr lang="el-GR" sz="2800" b="1" i="1" dirty="0" smtClean="0"/>
              <a:t> </a:t>
            </a:r>
            <a:r>
              <a:rPr lang="el-GR" sz="2800" b="1" i="1" dirty="0" smtClean="0"/>
              <a:t>Το </a:t>
            </a:r>
            <a:r>
              <a:rPr lang="el-GR" sz="2800" b="1" i="1" dirty="0" smtClean="0"/>
              <a:t>απόγευμα, στο σπίτι, όταν γύρισε ο μπαμπάς απ’ το γραφείο του τού είπα ότι ήθελα να τον βγάλω φωτογραφία μαζί με τη μαμά. «Άκουσε, Νικόλα» μου είπε ο μπαμπάς, «είμαι πολύ κουρασμένος, άφησέ με ήσυχο να διαβάσω την εφημερίδα μου!». «Μη γίνεσαι κακός με τον μικρό», του είπε η μαμά. «Αυτές οι φωτογραφίες θα είναι υπέροχες αναμνήσεις γι’ αυτόν». Ο μπαμπάς αναστέναξε βαθιά, στάθηκε δίπλα στη μαμά κι εγώ τους τράβηξα έξι φωτογραφίες. Η μαμά με φίλησε και είπε πως ήμουν ο μικρός προσωπικός της φωτογράφος. </a:t>
            </a:r>
            <a:endParaRPr lang="el-GR" sz="2800"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1450">
                                          <p:stCondLst>
                                            <p:cond delay="0"/>
                                          </p:stCondLst>
                                        </p:cTn>
                                        <p:tgtEl>
                                          <p:spTgt spid="6"/>
                                        </p:tgtEl>
                                      </p:cBhvr>
                                    </p:animEffect>
                                    <p:anim calcmode="lin" valueType="num">
                                      <p:cBhvr>
                                        <p:cTn id="8" dur="4555"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1660"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1660" tmFilter="0, 0; 0.125,0.2665; 0.25,0.4; 0.375,0.465; 0.5,0.5;  0.625,0.535; 0.75,0.6; 0.875,0.7335; 1,1">
                                          <p:stCondLst>
                                            <p:cond delay="1660"/>
                                          </p:stCondLst>
                                        </p:cTn>
                                        <p:tgtEl>
                                          <p:spTgt spid="6"/>
                                        </p:tgtEl>
                                        <p:attrNameLst>
                                          <p:attrName>ppt_y</p:attrName>
                                        </p:attrNameLst>
                                      </p:cBhvr>
                                      <p:tavLst>
                                        <p:tav tm="0" fmla="#ppt_y-sin(pi*$)/9">
                                          <p:val>
                                            <p:fltVal val="0"/>
                                          </p:val>
                                        </p:tav>
                                        <p:tav tm="100000">
                                          <p:val>
                                            <p:fltVal val="1"/>
                                          </p:val>
                                        </p:tav>
                                      </p:tavLst>
                                    </p:anim>
                                    <p:anim calcmode="lin" valueType="num">
                                      <p:cBhvr>
                                        <p:cTn id="11" dur="830" tmFilter="0, 0; 0.125,0.2665; 0.25,0.4; 0.375,0.465; 0.5,0.5;  0.625,0.535; 0.75,0.6; 0.875,0.7335; 1,1">
                                          <p:stCondLst>
                                            <p:cond delay="3310"/>
                                          </p:stCondLst>
                                        </p:cTn>
                                        <p:tgtEl>
                                          <p:spTgt spid="6"/>
                                        </p:tgtEl>
                                        <p:attrNameLst>
                                          <p:attrName>ppt_y</p:attrName>
                                        </p:attrNameLst>
                                      </p:cBhvr>
                                      <p:tavLst>
                                        <p:tav tm="0" fmla="#ppt_y-sin(pi*$)/27">
                                          <p:val>
                                            <p:fltVal val="0"/>
                                          </p:val>
                                        </p:tav>
                                        <p:tav tm="100000">
                                          <p:val>
                                            <p:fltVal val="1"/>
                                          </p:val>
                                        </p:tav>
                                      </p:tavLst>
                                    </p:anim>
                                    <p:anim calcmode="lin" valueType="num">
                                      <p:cBhvr>
                                        <p:cTn id="12" dur="410" tmFilter="0, 0; 0.125,0.2665; 0.25,0.4; 0.375,0.465; 0.5,0.5;  0.625,0.535; 0.75,0.6; 0.875,0.7335; 1,1">
                                          <p:stCondLst>
                                            <p:cond delay="4140"/>
                                          </p:stCondLst>
                                        </p:cTn>
                                        <p:tgtEl>
                                          <p:spTgt spid="6"/>
                                        </p:tgtEl>
                                        <p:attrNameLst>
                                          <p:attrName>ppt_y</p:attrName>
                                        </p:attrNameLst>
                                      </p:cBhvr>
                                      <p:tavLst>
                                        <p:tav tm="0" fmla="#ppt_y-sin(pi*$)/81">
                                          <p:val>
                                            <p:fltVal val="0"/>
                                          </p:val>
                                        </p:tav>
                                        <p:tav tm="100000">
                                          <p:val>
                                            <p:fltVal val="1"/>
                                          </p:val>
                                        </p:tav>
                                      </p:tavLst>
                                    </p:anim>
                                    <p:animScale>
                                      <p:cBhvr>
                                        <p:cTn id="13" dur="65">
                                          <p:stCondLst>
                                            <p:cond delay="1625"/>
                                          </p:stCondLst>
                                        </p:cTn>
                                        <p:tgtEl>
                                          <p:spTgt spid="6"/>
                                        </p:tgtEl>
                                      </p:cBhvr>
                                      <p:to x="100000" y="60000"/>
                                    </p:animScale>
                                    <p:animScale>
                                      <p:cBhvr>
                                        <p:cTn id="14" dur="415" decel="50000">
                                          <p:stCondLst>
                                            <p:cond delay="1690"/>
                                          </p:stCondLst>
                                        </p:cTn>
                                        <p:tgtEl>
                                          <p:spTgt spid="6"/>
                                        </p:tgtEl>
                                      </p:cBhvr>
                                      <p:to x="100000" y="100000"/>
                                    </p:animScale>
                                    <p:animScale>
                                      <p:cBhvr>
                                        <p:cTn id="15" dur="65">
                                          <p:stCondLst>
                                            <p:cond delay="3280"/>
                                          </p:stCondLst>
                                        </p:cTn>
                                        <p:tgtEl>
                                          <p:spTgt spid="6"/>
                                        </p:tgtEl>
                                      </p:cBhvr>
                                      <p:to x="100000" y="80000"/>
                                    </p:animScale>
                                    <p:animScale>
                                      <p:cBhvr>
                                        <p:cTn id="16" dur="415" decel="50000">
                                          <p:stCondLst>
                                            <p:cond delay="3345"/>
                                          </p:stCondLst>
                                        </p:cTn>
                                        <p:tgtEl>
                                          <p:spTgt spid="6"/>
                                        </p:tgtEl>
                                      </p:cBhvr>
                                      <p:to x="100000" y="100000"/>
                                    </p:animScale>
                                    <p:animScale>
                                      <p:cBhvr>
                                        <p:cTn id="17" dur="65">
                                          <p:stCondLst>
                                            <p:cond delay="4105"/>
                                          </p:stCondLst>
                                        </p:cTn>
                                        <p:tgtEl>
                                          <p:spTgt spid="6"/>
                                        </p:tgtEl>
                                      </p:cBhvr>
                                      <p:to x="100000" y="90000"/>
                                    </p:animScale>
                                    <p:animScale>
                                      <p:cBhvr>
                                        <p:cTn id="18" dur="415" decel="50000">
                                          <p:stCondLst>
                                            <p:cond delay="4170"/>
                                          </p:stCondLst>
                                        </p:cTn>
                                        <p:tgtEl>
                                          <p:spTgt spid="6"/>
                                        </p:tgtEl>
                                      </p:cBhvr>
                                      <p:to x="100000" y="100000"/>
                                    </p:animScale>
                                    <p:animScale>
                                      <p:cBhvr>
                                        <p:cTn id="19" dur="65">
                                          <p:stCondLst>
                                            <p:cond delay="4520"/>
                                          </p:stCondLst>
                                        </p:cTn>
                                        <p:tgtEl>
                                          <p:spTgt spid="6"/>
                                        </p:tgtEl>
                                      </p:cBhvr>
                                      <p:to x="100000" y="95000"/>
                                    </p:animScale>
                                    <p:animScale>
                                      <p:cBhvr>
                                        <p:cTn id="20" dur="415" decel="50000">
                                          <p:stCondLst>
                                            <p:cond delay="4585"/>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AAA5A8CF-E92B-4AC9-82F5-60AC6317FA15}" type="slidenum">
              <a:rPr lang="el-GR" smtClean="0">
                <a:solidFill>
                  <a:srgbClr val="898989"/>
                </a:solidFill>
                <a:ea typeface="ＭＳ Ｐゴシック" pitchFamily="34" charset="-128"/>
              </a:rPr>
              <a:pPr/>
              <a:t>6</a:t>
            </a:fld>
            <a:endParaRPr lang="el-GR" smtClean="0">
              <a:solidFill>
                <a:srgbClr val="898989"/>
              </a:solidFill>
              <a:ea typeface="ＭＳ Ｐゴシック" pitchFamily="34" charset="-128"/>
            </a:endParaRPr>
          </a:p>
        </p:txBody>
      </p:sp>
      <p:pic>
        <p:nvPicPr>
          <p:cNvPr id="6" name="Picture 5"/>
          <p:cNvPicPr>
            <a:picLocks noChangeAspect="1" noChangeArrowheads="1"/>
          </p:cNvPicPr>
          <p:nvPr/>
        </p:nvPicPr>
        <p:blipFill>
          <a:blip r:embed="rId2" cstate="email"/>
          <a:srcRect/>
          <a:stretch>
            <a:fillRect/>
          </a:stretch>
        </p:blipFill>
        <p:spPr bwMode="auto">
          <a:xfrm>
            <a:off x="7412038" y="530225"/>
            <a:ext cx="1411287" cy="1450975"/>
          </a:xfrm>
          <a:prstGeom prst="rect">
            <a:avLst/>
          </a:prstGeom>
          <a:noFill/>
          <a:ln w="9525">
            <a:noFill/>
            <a:miter lim="800000"/>
            <a:headEnd/>
            <a:tailEnd/>
          </a:ln>
        </p:spPr>
      </p:pic>
      <p:sp>
        <p:nvSpPr>
          <p:cNvPr id="5" name="4 - Στρογγυλεμένο ορθογώνιο"/>
          <p:cNvSpPr/>
          <p:nvPr/>
        </p:nvSpPr>
        <p:spPr>
          <a:xfrm>
            <a:off x="3581400" y="5239206"/>
            <a:ext cx="5345112" cy="126905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i="1" dirty="0" smtClean="0">
                <a:solidFill>
                  <a:schemeClr val="bg2">
                    <a:lumMod val="25000"/>
                  </a:schemeClr>
                </a:solidFill>
              </a:rPr>
              <a:t>α</a:t>
            </a:r>
            <a:r>
              <a:rPr lang="el-GR" sz="2400" b="1" i="1" dirty="0" smtClean="0">
                <a:solidFill>
                  <a:schemeClr val="bg2">
                    <a:lumMod val="25000"/>
                  </a:schemeClr>
                </a:solidFill>
              </a:rPr>
              <a:t>ναμονή για την τελική έκβαση του ζητήματος. Πώς προωθείται η ιστορία;</a:t>
            </a:r>
            <a:endParaRPr lang="el-GR" sz="2400" b="1" i="1" dirty="0" smtClean="0">
              <a:solidFill>
                <a:schemeClr val="bg2">
                  <a:lumMod val="25000"/>
                </a:schemeClr>
              </a:solidFill>
            </a:endParaRPr>
          </a:p>
        </p:txBody>
      </p:sp>
      <p:sp>
        <p:nvSpPr>
          <p:cNvPr id="7" name="TextBox 4"/>
          <p:cNvSpPr txBox="1">
            <a:spLocks noChangeArrowheads="1"/>
          </p:cNvSpPr>
          <p:nvPr/>
        </p:nvSpPr>
        <p:spPr bwMode="auto">
          <a:xfrm>
            <a:off x="304800" y="1143000"/>
            <a:ext cx="8518525" cy="4031873"/>
          </a:xfrm>
          <a:prstGeom prst="rect">
            <a:avLst/>
          </a:prstGeom>
          <a:solidFill>
            <a:schemeClr val="bg1">
              <a:alpha val="81000"/>
            </a:schemeClr>
          </a:solidFill>
          <a:ln>
            <a:noFill/>
          </a:ln>
          <a:extLst>
            <a:ext uri="{909E8E84-426E-40DD-AFC4-6F175D3DCCD1}"/>
            <a:ext uri="{91240B29-F687-4F45-9708-019B960494DF}"/>
          </a:extLst>
        </p:spPr>
        <p:txBody>
          <a:bodyPr wrap="square">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just"/>
            <a:r>
              <a:rPr lang="el-GR" sz="1500" dirty="0" smtClean="0">
                <a:effectLst>
                  <a:outerShdw blurRad="38100" dist="38100" dir="2700000" algn="tl">
                    <a:srgbClr val="000000">
                      <a:alpha val="43137"/>
                    </a:srgbClr>
                  </a:outerShdw>
                </a:effectLst>
              </a:rPr>
              <a:t>	</a:t>
            </a:r>
            <a:r>
              <a:rPr lang="el-GR" sz="3200" b="1" i="1" dirty="0" smtClean="0"/>
              <a:t> Την άλλη ημέρα ο μπαμπάς έδωσε τις φωτογραφίες, για να εμφανιστούν. Χρειάστηκε να περιμένω αρκετές ημέρες για να τις δω και ανυπομονούσα φοβερά. Τέλος, χτες βράδυ, ο μπαμπάς ήρθε με τις φωτογραφίες</a:t>
            </a:r>
            <a:r>
              <a:rPr lang="el-GR" sz="3200" b="1" i="1" dirty="0" smtClean="0"/>
              <a:t>.</a:t>
            </a:r>
          </a:p>
          <a:p>
            <a:pPr lvl="0" algn="just"/>
            <a:r>
              <a:rPr lang="el-GR" sz="3200" b="1" i="1" dirty="0" smtClean="0"/>
              <a:t>	- </a:t>
            </a:r>
            <a:r>
              <a:rPr lang="el-GR" sz="3200" b="1" i="1" dirty="0" smtClean="0"/>
              <a:t>Νικόλα, οι φωτογραφίες που έβγαλες με εμάς είναι πολύ σκοτεινές, αλλά έχουν πλάκα!</a:t>
            </a:r>
            <a:endParaRPr lang="el-GR" sz="3200" dirty="0" smtClean="0"/>
          </a:p>
          <a:p>
            <a:pPr algn="just"/>
            <a:endParaRPr lang="el-GR" sz="3200" dirty="0"/>
          </a:p>
        </p:txBody>
      </p:sp>
    </p:spTree>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1450">
                                          <p:stCondLst>
                                            <p:cond delay="0"/>
                                          </p:stCondLst>
                                        </p:cTn>
                                        <p:tgtEl>
                                          <p:spTgt spid="6"/>
                                        </p:tgtEl>
                                      </p:cBhvr>
                                    </p:animEffect>
                                    <p:anim calcmode="lin" valueType="num">
                                      <p:cBhvr>
                                        <p:cTn id="8" dur="4555"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1660"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1660" tmFilter="0, 0; 0.125,0.2665; 0.25,0.4; 0.375,0.465; 0.5,0.5;  0.625,0.535; 0.75,0.6; 0.875,0.7335; 1,1">
                                          <p:stCondLst>
                                            <p:cond delay="1660"/>
                                          </p:stCondLst>
                                        </p:cTn>
                                        <p:tgtEl>
                                          <p:spTgt spid="6"/>
                                        </p:tgtEl>
                                        <p:attrNameLst>
                                          <p:attrName>ppt_y</p:attrName>
                                        </p:attrNameLst>
                                      </p:cBhvr>
                                      <p:tavLst>
                                        <p:tav tm="0" fmla="#ppt_y-sin(pi*$)/9">
                                          <p:val>
                                            <p:fltVal val="0"/>
                                          </p:val>
                                        </p:tav>
                                        <p:tav tm="100000">
                                          <p:val>
                                            <p:fltVal val="1"/>
                                          </p:val>
                                        </p:tav>
                                      </p:tavLst>
                                    </p:anim>
                                    <p:anim calcmode="lin" valueType="num">
                                      <p:cBhvr>
                                        <p:cTn id="11" dur="830" tmFilter="0, 0; 0.125,0.2665; 0.25,0.4; 0.375,0.465; 0.5,0.5;  0.625,0.535; 0.75,0.6; 0.875,0.7335; 1,1">
                                          <p:stCondLst>
                                            <p:cond delay="3310"/>
                                          </p:stCondLst>
                                        </p:cTn>
                                        <p:tgtEl>
                                          <p:spTgt spid="6"/>
                                        </p:tgtEl>
                                        <p:attrNameLst>
                                          <p:attrName>ppt_y</p:attrName>
                                        </p:attrNameLst>
                                      </p:cBhvr>
                                      <p:tavLst>
                                        <p:tav tm="0" fmla="#ppt_y-sin(pi*$)/27">
                                          <p:val>
                                            <p:fltVal val="0"/>
                                          </p:val>
                                        </p:tav>
                                        <p:tav tm="100000">
                                          <p:val>
                                            <p:fltVal val="1"/>
                                          </p:val>
                                        </p:tav>
                                      </p:tavLst>
                                    </p:anim>
                                    <p:anim calcmode="lin" valueType="num">
                                      <p:cBhvr>
                                        <p:cTn id="12" dur="410" tmFilter="0, 0; 0.125,0.2665; 0.25,0.4; 0.375,0.465; 0.5,0.5;  0.625,0.535; 0.75,0.6; 0.875,0.7335; 1,1">
                                          <p:stCondLst>
                                            <p:cond delay="4140"/>
                                          </p:stCondLst>
                                        </p:cTn>
                                        <p:tgtEl>
                                          <p:spTgt spid="6"/>
                                        </p:tgtEl>
                                        <p:attrNameLst>
                                          <p:attrName>ppt_y</p:attrName>
                                        </p:attrNameLst>
                                      </p:cBhvr>
                                      <p:tavLst>
                                        <p:tav tm="0" fmla="#ppt_y-sin(pi*$)/81">
                                          <p:val>
                                            <p:fltVal val="0"/>
                                          </p:val>
                                        </p:tav>
                                        <p:tav tm="100000">
                                          <p:val>
                                            <p:fltVal val="1"/>
                                          </p:val>
                                        </p:tav>
                                      </p:tavLst>
                                    </p:anim>
                                    <p:animScale>
                                      <p:cBhvr>
                                        <p:cTn id="13" dur="65">
                                          <p:stCondLst>
                                            <p:cond delay="1625"/>
                                          </p:stCondLst>
                                        </p:cTn>
                                        <p:tgtEl>
                                          <p:spTgt spid="6"/>
                                        </p:tgtEl>
                                      </p:cBhvr>
                                      <p:to x="100000" y="60000"/>
                                    </p:animScale>
                                    <p:animScale>
                                      <p:cBhvr>
                                        <p:cTn id="14" dur="415" decel="50000">
                                          <p:stCondLst>
                                            <p:cond delay="1690"/>
                                          </p:stCondLst>
                                        </p:cTn>
                                        <p:tgtEl>
                                          <p:spTgt spid="6"/>
                                        </p:tgtEl>
                                      </p:cBhvr>
                                      <p:to x="100000" y="100000"/>
                                    </p:animScale>
                                    <p:animScale>
                                      <p:cBhvr>
                                        <p:cTn id="15" dur="65">
                                          <p:stCondLst>
                                            <p:cond delay="3280"/>
                                          </p:stCondLst>
                                        </p:cTn>
                                        <p:tgtEl>
                                          <p:spTgt spid="6"/>
                                        </p:tgtEl>
                                      </p:cBhvr>
                                      <p:to x="100000" y="80000"/>
                                    </p:animScale>
                                    <p:animScale>
                                      <p:cBhvr>
                                        <p:cTn id="16" dur="415" decel="50000">
                                          <p:stCondLst>
                                            <p:cond delay="3345"/>
                                          </p:stCondLst>
                                        </p:cTn>
                                        <p:tgtEl>
                                          <p:spTgt spid="6"/>
                                        </p:tgtEl>
                                      </p:cBhvr>
                                      <p:to x="100000" y="100000"/>
                                    </p:animScale>
                                    <p:animScale>
                                      <p:cBhvr>
                                        <p:cTn id="17" dur="65">
                                          <p:stCondLst>
                                            <p:cond delay="4105"/>
                                          </p:stCondLst>
                                        </p:cTn>
                                        <p:tgtEl>
                                          <p:spTgt spid="6"/>
                                        </p:tgtEl>
                                      </p:cBhvr>
                                      <p:to x="100000" y="90000"/>
                                    </p:animScale>
                                    <p:animScale>
                                      <p:cBhvr>
                                        <p:cTn id="18" dur="415" decel="50000">
                                          <p:stCondLst>
                                            <p:cond delay="4170"/>
                                          </p:stCondLst>
                                        </p:cTn>
                                        <p:tgtEl>
                                          <p:spTgt spid="6"/>
                                        </p:tgtEl>
                                      </p:cBhvr>
                                      <p:to x="100000" y="100000"/>
                                    </p:animScale>
                                    <p:animScale>
                                      <p:cBhvr>
                                        <p:cTn id="19" dur="65">
                                          <p:stCondLst>
                                            <p:cond delay="4520"/>
                                          </p:stCondLst>
                                        </p:cTn>
                                        <p:tgtEl>
                                          <p:spTgt spid="6"/>
                                        </p:tgtEl>
                                      </p:cBhvr>
                                      <p:to x="100000" y="95000"/>
                                    </p:animScale>
                                    <p:animScale>
                                      <p:cBhvr>
                                        <p:cTn id="20" dur="415" decel="50000">
                                          <p:stCondLst>
                                            <p:cond delay="4585"/>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AAA5A8CF-E92B-4AC9-82F5-60AC6317FA15}" type="slidenum">
              <a:rPr lang="el-GR" smtClean="0">
                <a:solidFill>
                  <a:srgbClr val="898989"/>
                </a:solidFill>
                <a:ea typeface="ＭＳ Ｐゴシック" pitchFamily="34" charset="-128"/>
              </a:rPr>
              <a:pPr/>
              <a:t>7</a:t>
            </a:fld>
            <a:endParaRPr lang="el-GR" smtClean="0">
              <a:solidFill>
                <a:srgbClr val="898989"/>
              </a:solidFill>
              <a:ea typeface="ＭＳ Ｐゴシック" pitchFamily="34" charset="-128"/>
            </a:endParaRPr>
          </a:p>
        </p:txBody>
      </p:sp>
      <p:pic>
        <p:nvPicPr>
          <p:cNvPr id="6" name="Picture 5"/>
          <p:cNvPicPr>
            <a:picLocks noChangeAspect="1" noChangeArrowheads="1"/>
          </p:cNvPicPr>
          <p:nvPr/>
        </p:nvPicPr>
        <p:blipFill>
          <a:blip r:embed="rId2" cstate="email"/>
          <a:srcRect/>
          <a:stretch>
            <a:fillRect/>
          </a:stretch>
        </p:blipFill>
        <p:spPr bwMode="auto">
          <a:xfrm>
            <a:off x="7412038" y="530225"/>
            <a:ext cx="1411287" cy="1450975"/>
          </a:xfrm>
          <a:prstGeom prst="rect">
            <a:avLst/>
          </a:prstGeom>
          <a:noFill/>
          <a:ln w="9525">
            <a:noFill/>
            <a:miter lim="800000"/>
            <a:headEnd/>
            <a:tailEnd/>
          </a:ln>
        </p:spPr>
      </p:pic>
      <p:sp>
        <p:nvSpPr>
          <p:cNvPr id="5" name="4 - Στρογγυλεμένο ορθογώνιο"/>
          <p:cNvSpPr/>
          <p:nvPr/>
        </p:nvSpPr>
        <p:spPr>
          <a:xfrm>
            <a:off x="3200400" y="5239206"/>
            <a:ext cx="5726112" cy="126905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i="1" dirty="0" smtClean="0">
                <a:solidFill>
                  <a:schemeClr val="bg2">
                    <a:lumMod val="25000"/>
                  </a:schemeClr>
                </a:solidFill>
              </a:rPr>
              <a:t>ο</a:t>
            </a:r>
            <a:r>
              <a:rPr lang="el-GR" sz="2400" b="1" i="1" dirty="0" smtClean="0">
                <a:solidFill>
                  <a:schemeClr val="bg2">
                    <a:lumMod val="25000"/>
                  </a:schemeClr>
                </a:solidFill>
              </a:rPr>
              <a:t>λοκλήρωση της ιστορίας με ανατροπή. Ποια είναι αυτή η ανατροπή;</a:t>
            </a:r>
            <a:endParaRPr lang="el-GR" sz="2400" b="1" i="1" dirty="0" smtClean="0">
              <a:solidFill>
                <a:schemeClr val="bg2">
                  <a:lumMod val="25000"/>
                </a:schemeClr>
              </a:solidFill>
            </a:endParaRPr>
          </a:p>
        </p:txBody>
      </p:sp>
      <p:sp>
        <p:nvSpPr>
          <p:cNvPr id="7" name="TextBox 4"/>
          <p:cNvSpPr txBox="1">
            <a:spLocks noChangeArrowheads="1"/>
          </p:cNvSpPr>
          <p:nvPr/>
        </p:nvSpPr>
        <p:spPr bwMode="auto">
          <a:xfrm>
            <a:off x="304800" y="304800"/>
            <a:ext cx="8518525" cy="4555093"/>
          </a:xfrm>
          <a:prstGeom prst="rect">
            <a:avLst/>
          </a:prstGeom>
          <a:solidFill>
            <a:schemeClr val="bg1">
              <a:alpha val="81000"/>
            </a:schemeClr>
          </a:solidFill>
          <a:ln>
            <a:noFill/>
          </a:ln>
          <a:extLst>
            <a:ext uri="{909E8E84-426E-40DD-AFC4-6F175D3DCCD1}"/>
            <a:ext uri="{91240B29-F687-4F45-9708-019B960494DF}"/>
          </a:extLst>
        </p:spPr>
        <p:txBody>
          <a:bodyPr wrap="square">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just"/>
            <a:r>
              <a:rPr lang="el-GR" sz="1500" dirty="0" smtClean="0">
                <a:effectLst>
                  <a:outerShdw blurRad="38100" dist="38100" dir="2700000" algn="tl">
                    <a:srgbClr val="000000">
                      <a:alpha val="43137"/>
                    </a:srgbClr>
                  </a:outerShdw>
                </a:effectLst>
              </a:rPr>
              <a:t>	</a:t>
            </a:r>
            <a:r>
              <a:rPr lang="el-GR" sz="2900" b="1" i="1" dirty="0" smtClean="0"/>
              <a:t> Η μαμά ήθελε κι εκείνη να τις δει κι ο μπαμπάς τις της έδειχνε λέγοντας της: «Σε περιποιήθηκε για τα καλά ο κανακάρης σου!» και γελούσε. Η μαμά από την πλευρά της πήρε τις φωτογραφίες και είπε πώς ήταν καιρός να στρωθούμε στο τραπέζι. </a:t>
            </a:r>
            <a:endParaRPr lang="el-GR" sz="2900" dirty="0" smtClean="0"/>
          </a:p>
          <a:p>
            <a:pPr algn="just"/>
            <a:r>
              <a:rPr lang="el-GR" sz="2900" b="1" i="1" dirty="0" smtClean="0"/>
              <a:t>	Εγώ </a:t>
            </a:r>
            <a:r>
              <a:rPr lang="el-GR" sz="2900" b="1" i="1" dirty="0" smtClean="0"/>
              <a:t>πάντως δεν κατάλαβα γιατί η μαμά άλλαξε γνώμη και τώρα λέει πως ο μπαμπάς είχε δίκιο και πως αυτό δεν είναι κατάλληλο δώρο για μικρά παιδιά. Κι έβαλε τη φωτογραφική μηχανή ψηλά, πάνω απ’ την ντουλάπα!  </a:t>
            </a:r>
            <a:endParaRPr lang="el-GR" sz="2900" dirty="0"/>
          </a:p>
        </p:txBody>
      </p:sp>
    </p:spTree>
  </p:cSld>
  <p:clrMapOvr>
    <a:masterClrMapping/>
  </p:clrMapOvr>
  <p:transition spd="slow">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1450">
                                          <p:stCondLst>
                                            <p:cond delay="0"/>
                                          </p:stCondLst>
                                        </p:cTn>
                                        <p:tgtEl>
                                          <p:spTgt spid="6"/>
                                        </p:tgtEl>
                                      </p:cBhvr>
                                    </p:animEffect>
                                    <p:anim calcmode="lin" valueType="num">
                                      <p:cBhvr>
                                        <p:cTn id="8" dur="4555"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1660"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1660" tmFilter="0, 0; 0.125,0.2665; 0.25,0.4; 0.375,0.465; 0.5,0.5;  0.625,0.535; 0.75,0.6; 0.875,0.7335; 1,1">
                                          <p:stCondLst>
                                            <p:cond delay="1660"/>
                                          </p:stCondLst>
                                        </p:cTn>
                                        <p:tgtEl>
                                          <p:spTgt spid="6"/>
                                        </p:tgtEl>
                                        <p:attrNameLst>
                                          <p:attrName>ppt_y</p:attrName>
                                        </p:attrNameLst>
                                      </p:cBhvr>
                                      <p:tavLst>
                                        <p:tav tm="0" fmla="#ppt_y-sin(pi*$)/9">
                                          <p:val>
                                            <p:fltVal val="0"/>
                                          </p:val>
                                        </p:tav>
                                        <p:tav tm="100000">
                                          <p:val>
                                            <p:fltVal val="1"/>
                                          </p:val>
                                        </p:tav>
                                      </p:tavLst>
                                    </p:anim>
                                    <p:anim calcmode="lin" valueType="num">
                                      <p:cBhvr>
                                        <p:cTn id="11" dur="830" tmFilter="0, 0; 0.125,0.2665; 0.25,0.4; 0.375,0.465; 0.5,0.5;  0.625,0.535; 0.75,0.6; 0.875,0.7335; 1,1">
                                          <p:stCondLst>
                                            <p:cond delay="3310"/>
                                          </p:stCondLst>
                                        </p:cTn>
                                        <p:tgtEl>
                                          <p:spTgt spid="6"/>
                                        </p:tgtEl>
                                        <p:attrNameLst>
                                          <p:attrName>ppt_y</p:attrName>
                                        </p:attrNameLst>
                                      </p:cBhvr>
                                      <p:tavLst>
                                        <p:tav tm="0" fmla="#ppt_y-sin(pi*$)/27">
                                          <p:val>
                                            <p:fltVal val="0"/>
                                          </p:val>
                                        </p:tav>
                                        <p:tav tm="100000">
                                          <p:val>
                                            <p:fltVal val="1"/>
                                          </p:val>
                                        </p:tav>
                                      </p:tavLst>
                                    </p:anim>
                                    <p:anim calcmode="lin" valueType="num">
                                      <p:cBhvr>
                                        <p:cTn id="12" dur="410" tmFilter="0, 0; 0.125,0.2665; 0.25,0.4; 0.375,0.465; 0.5,0.5;  0.625,0.535; 0.75,0.6; 0.875,0.7335; 1,1">
                                          <p:stCondLst>
                                            <p:cond delay="4140"/>
                                          </p:stCondLst>
                                        </p:cTn>
                                        <p:tgtEl>
                                          <p:spTgt spid="6"/>
                                        </p:tgtEl>
                                        <p:attrNameLst>
                                          <p:attrName>ppt_y</p:attrName>
                                        </p:attrNameLst>
                                      </p:cBhvr>
                                      <p:tavLst>
                                        <p:tav tm="0" fmla="#ppt_y-sin(pi*$)/81">
                                          <p:val>
                                            <p:fltVal val="0"/>
                                          </p:val>
                                        </p:tav>
                                        <p:tav tm="100000">
                                          <p:val>
                                            <p:fltVal val="1"/>
                                          </p:val>
                                        </p:tav>
                                      </p:tavLst>
                                    </p:anim>
                                    <p:animScale>
                                      <p:cBhvr>
                                        <p:cTn id="13" dur="65">
                                          <p:stCondLst>
                                            <p:cond delay="1625"/>
                                          </p:stCondLst>
                                        </p:cTn>
                                        <p:tgtEl>
                                          <p:spTgt spid="6"/>
                                        </p:tgtEl>
                                      </p:cBhvr>
                                      <p:to x="100000" y="60000"/>
                                    </p:animScale>
                                    <p:animScale>
                                      <p:cBhvr>
                                        <p:cTn id="14" dur="415" decel="50000">
                                          <p:stCondLst>
                                            <p:cond delay="1690"/>
                                          </p:stCondLst>
                                        </p:cTn>
                                        <p:tgtEl>
                                          <p:spTgt spid="6"/>
                                        </p:tgtEl>
                                      </p:cBhvr>
                                      <p:to x="100000" y="100000"/>
                                    </p:animScale>
                                    <p:animScale>
                                      <p:cBhvr>
                                        <p:cTn id="15" dur="65">
                                          <p:stCondLst>
                                            <p:cond delay="3280"/>
                                          </p:stCondLst>
                                        </p:cTn>
                                        <p:tgtEl>
                                          <p:spTgt spid="6"/>
                                        </p:tgtEl>
                                      </p:cBhvr>
                                      <p:to x="100000" y="80000"/>
                                    </p:animScale>
                                    <p:animScale>
                                      <p:cBhvr>
                                        <p:cTn id="16" dur="415" decel="50000">
                                          <p:stCondLst>
                                            <p:cond delay="3345"/>
                                          </p:stCondLst>
                                        </p:cTn>
                                        <p:tgtEl>
                                          <p:spTgt spid="6"/>
                                        </p:tgtEl>
                                      </p:cBhvr>
                                      <p:to x="100000" y="100000"/>
                                    </p:animScale>
                                    <p:animScale>
                                      <p:cBhvr>
                                        <p:cTn id="17" dur="65">
                                          <p:stCondLst>
                                            <p:cond delay="4105"/>
                                          </p:stCondLst>
                                        </p:cTn>
                                        <p:tgtEl>
                                          <p:spTgt spid="6"/>
                                        </p:tgtEl>
                                      </p:cBhvr>
                                      <p:to x="100000" y="90000"/>
                                    </p:animScale>
                                    <p:animScale>
                                      <p:cBhvr>
                                        <p:cTn id="18" dur="415" decel="50000">
                                          <p:stCondLst>
                                            <p:cond delay="4170"/>
                                          </p:stCondLst>
                                        </p:cTn>
                                        <p:tgtEl>
                                          <p:spTgt spid="6"/>
                                        </p:tgtEl>
                                      </p:cBhvr>
                                      <p:to x="100000" y="100000"/>
                                    </p:animScale>
                                    <p:animScale>
                                      <p:cBhvr>
                                        <p:cTn id="19" dur="65">
                                          <p:stCondLst>
                                            <p:cond delay="4520"/>
                                          </p:stCondLst>
                                        </p:cTn>
                                        <p:tgtEl>
                                          <p:spTgt spid="6"/>
                                        </p:tgtEl>
                                      </p:cBhvr>
                                      <p:to x="100000" y="95000"/>
                                    </p:animScale>
                                    <p:animScale>
                                      <p:cBhvr>
                                        <p:cTn id="20" dur="415" decel="50000">
                                          <p:stCondLst>
                                            <p:cond delay="4585"/>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0DFA549B-84C5-4AD5-9A17-72A2E74FEC9A}" type="slidenum">
              <a:rPr lang="el-GR" smtClean="0">
                <a:solidFill>
                  <a:srgbClr val="898989"/>
                </a:solidFill>
                <a:ea typeface="ＭＳ Ｐゴシック" pitchFamily="34" charset="-128"/>
              </a:rPr>
              <a:pPr/>
              <a:t>8</a:t>
            </a:fld>
            <a:endParaRPr lang="el-GR" smtClean="0">
              <a:solidFill>
                <a:srgbClr val="898989"/>
              </a:solidFill>
              <a:ea typeface="ＭＳ Ｐゴシック" pitchFamily="34" charset="-128"/>
            </a:endParaRPr>
          </a:p>
        </p:txBody>
      </p:sp>
      <p:pic>
        <p:nvPicPr>
          <p:cNvPr id="14339" name="Picture 5"/>
          <p:cNvPicPr>
            <a:picLocks noChangeAspect="1" noChangeArrowheads="1"/>
          </p:cNvPicPr>
          <p:nvPr/>
        </p:nvPicPr>
        <p:blipFill>
          <a:blip r:embed="rId2" cstate="email"/>
          <a:srcRect/>
          <a:stretch>
            <a:fillRect/>
          </a:stretch>
        </p:blipFill>
        <p:spPr bwMode="auto">
          <a:xfrm>
            <a:off x="7412038" y="530225"/>
            <a:ext cx="1411287" cy="1450975"/>
          </a:xfrm>
          <a:prstGeom prst="rect">
            <a:avLst/>
          </a:prstGeom>
          <a:noFill/>
          <a:ln w="9525">
            <a:noFill/>
            <a:miter lim="800000"/>
            <a:headEnd/>
            <a:tailEnd/>
          </a:ln>
        </p:spPr>
      </p:pic>
      <p:pic>
        <p:nvPicPr>
          <p:cNvPr id="27652" name="Picture 5" descr="F:\Teacherland.gr\φωτογραφίες\congratulations.gif"/>
          <p:cNvPicPr>
            <a:picLocks noChangeAspect="1" noChangeArrowheads="1" noCrop="1"/>
          </p:cNvPicPr>
          <p:nvPr/>
        </p:nvPicPr>
        <p:blipFill>
          <a:blip r:embed="rId3" cstate="email"/>
          <a:srcRect/>
          <a:stretch>
            <a:fillRect/>
          </a:stretch>
        </p:blipFill>
        <p:spPr bwMode="auto">
          <a:xfrm>
            <a:off x="990600" y="2819400"/>
            <a:ext cx="7323138" cy="2590800"/>
          </a:xfrm>
          <a:prstGeom prst="rect">
            <a:avLst/>
          </a:prstGeom>
          <a:noFill/>
          <a:ln w="9525">
            <a:noFill/>
            <a:miter lim="800000"/>
            <a:headEnd/>
            <a:tailEnd/>
          </a:ln>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fade">
                                      <p:cBhvr>
                                        <p:cTn id="7" dur="4000" decel="100000"/>
                                        <p:tgtEl>
                                          <p:spTgt spid="14339"/>
                                        </p:tgtEl>
                                      </p:cBhvr>
                                    </p:animEffect>
                                    <p:anim calcmode="lin" valueType="num">
                                      <p:cBhvr>
                                        <p:cTn id="8" dur="4000" decel="100000" fill="hold"/>
                                        <p:tgtEl>
                                          <p:spTgt spid="14339"/>
                                        </p:tgtEl>
                                        <p:attrNameLst>
                                          <p:attrName>style.rotation</p:attrName>
                                        </p:attrNameLst>
                                      </p:cBhvr>
                                      <p:tavLst>
                                        <p:tav tm="0">
                                          <p:val>
                                            <p:fltVal val="-90"/>
                                          </p:val>
                                        </p:tav>
                                        <p:tav tm="100000">
                                          <p:val>
                                            <p:fltVal val="0"/>
                                          </p:val>
                                        </p:tav>
                                      </p:tavLst>
                                    </p:anim>
                                    <p:anim calcmode="lin" valueType="num">
                                      <p:cBhvr>
                                        <p:cTn id="9" dur="4000" decel="100000" fill="hold"/>
                                        <p:tgtEl>
                                          <p:spTgt spid="14339"/>
                                        </p:tgtEl>
                                        <p:attrNameLst>
                                          <p:attrName>ppt_x</p:attrName>
                                        </p:attrNameLst>
                                      </p:cBhvr>
                                      <p:tavLst>
                                        <p:tav tm="0">
                                          <p:val>
                                            <p:strVal val="#ppt_x+0.4"/>
                                          </p:val>
                                        </p:tav>
                                        <p:tav tm="100000">
                                          <p:val>
                                            <p:strVal val="#ppt_x-0.05"/>
                                          </p:val>
                                        </p:tav>
                                      </p:tavLst>
                                    </p:anim>
                                    <p:anim calcmode="lin" valueType="num">
                                      <p:cBhvr>
                                        <p:cTn id="10" dur="4000" decel="100000" fill="hold"/>
                                        <p:tgtEl>
                                          <p:spTgt spid="14339"/>
                                        </p:tgtEl>
                                        <p:attrNameLst>
                                          <p:attrName>ppt_y</p:attrName>
                                        </p:attrNameLst>
                                      </p:cBhvr>
                                      <p:tavLst>
                                        <p:tav tm="0">
                                          <p:val>
                                            <p:strVal val="#ppt_y-0.4"/>
                                          </p:val>
                                        </p:tav>
                                        <p:tav tm="100000">
                                          <p:val>
                                            <p:strVal val="#ppt_y+0.1"/>
                                          </p:val>
                                        </p:tav>
                                      </p:tavLst>
                                    </p:anim>
                                    <p:anim calcmode="lin" valueType="num">
                                      <p:cBhvr>
                                        <p:cTn id="11" dur="1000" accel="100000" fill="hold">
                                          <p:stCondLst>
                                            <p:cond delay="4000"/>
                                          </p:stCondLst>
                                        </p:cTn>
                                        <p:tgtEl>
                                          <p:spTgt spid="14339"/>
                                        </p:tgtEl>
                                        <p:attrNameLst>
                                          <p:attrName>ppt_x</p:attrName>
                                        </p:attrNameLst>
                                      </p:cBhvr>
                                      <p:tavLst>
                                        <p:tav tm="0">
                                          <p:val>
                                            <p:strVal val="#ppt_x-0.05"/>
                                          </p:val>
                                        </p:tav>
                                        <p:tav tm="100000">
                                          <p:val>
                                            <p:strVal val="#ppt_x"/>
                                          </p:val>
                                        </p:tav>
                                      </p:tavLst>
                                    </p:anim>
                                    <p:anim calcmode="lin" valueType="num">
                                      <p:cBhvr>
                                        <p:cTn id="12" dur="1000" accel="100000" fill="hold">
                                          <p:stCondLst>
                                            <p:cond delay="4000"/>
                                          </p:stCondLst>
                                        </p:cTn>
                                        <p:tgtEl>
                                          <p:spTgt spid="14339"/>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υματομορφή">
  <a:themeElements>
    <a:clrScheme name="Προσαρμοσμένο 48">
      <a:dk1>
        <a:sysClr val="windowText" lastClr="000000"/>
      </a:dk1>
      <a:lt1>
        <a:sysClr val="window" lastClr="FFFFFF"/>
      </a:lt1>
      <a:dk2>
        <a:srgbClr val="073E87"/>
      </a:dk2>
      <a:lt2>
        <a:srgbClr val="C6E7FC"/>
      </a:lt2>
      <a:accent1>
        <a:srgbClr val="282A07"/>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Κυματομορφή">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υματομορφή">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16375</TotalTime>
  <Words>96</Words>
  <Application>Microsoft Office PowerPoint</Application>
  <PresentationFormat>Προβολή στην οθόνη (4:3)</PresentationFormat>
  <Paragraphs>27</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Κυματομορφή</vt:lpstr>
      <vt:lpstr>Στ΄ Δημοτικού  Γλώσσα        9η ενότητα  Συσκευές</vt:lpstr>
      <vt:lpstr>Διαφάνεια 2</vt:lpstr>
      <vt:lpstr>Διαφάνεια 3</vt:lpstr>
      <vt:lpstr>Διαφάνεια 4</vt:lpstr>
      <vt:lpstr>Διαφάνεια 5</vt:lpstr>
      <vt:lpstr>Διαφάνεια 6</vt:lpstr>
      <vt:lpstr>Διαφάνεια 7</vt:lpstr>
      <vt:lpstr>Διαφάνεια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Ενότητα 1: Η τάξη μου</dc:title>
  <dc:creator>ÎÎ¬Î½Ï„Î¹Î± Î Î±Ï€Î±Î³ÎµÏ‰ÏÎ³Î¯Î¿Ï…</dc:creator>
  <cp:lastModifiedBy>Χρήστος Μερεντίτης</cp:lastModifiedBy>
  <cp:revision>519</cp:revision>
  <dcterms:created xsi:type="dcterms:W3CDTF">2015-06-06T08:58:39Z</dcterms:created>
  <dcterms:modified xsi:type="dcterms:W3CDTF">2016-03-13T11:42:26Z</dcterms:modified>
</cp:coreProperties>
</file>