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6" r:id="rId2"/>
    <p:sldId id="407" r:id="rId3"/>
    <p:sldId id="474" r:id="rId4"/>
    <p:sldId id="475" r:id="rId5"/>
    <p:sldId id="482" r:id="rId6"/>
    <p:sldId id="483" r:id="rId7"/>
    <p:sldId id="484" r:id="rId8"/>
    <p:sldId id="438" r:id="rId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9813" autoAdjust="0"/>
  </p:normalViewPr>
  <p:slideViewPr>
    <p:cSldViewPr>
      <p:cViewPr varScale="1">
        <p:scale>
          <a:sx n="70" d="100"/>
          <a:sy n="70" d="100"/>
        </p:scale>
        <p:origin x="-9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456D7DBF-9C7C-48AD-B9DF-030029CF0634}" type="datetimeFigureOut">
              <a:rPr lang="el-GR"/>
              <a:pPr>
                <a:defRPr/>
              </a:pPr>
              <a:t>17/1/2016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 smtClean="0"/>
              <a:t>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925EF05B-E43E-4261-AFEE-5268684B5C9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EF7B8-8901-4031-97B7-DF79AFF0CB54}" type="datetime1">
              <a:rPr lang="el-GR"/>
              <a:pPr>
                <a:defRPr/>
              </a:pPr>
              <a:t>17/1/2016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51AFA-0414-42B3-91DC-F40A3D635FD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30BF3-336D-494E-842D-975C8C86879C}" type="datetime1">
              <a:rPr lang="el-GR"/>
              <a:pPr>
                <a:defRPr/>
              </a:pPr>
              <a:t>17/1/2016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29FBD-9AA9-4F03-A220-8EC9C4F6787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9D79B-C95D-42DE-8554-DBE51417C357}" type="datetime1">
              <a:rPr lang="el-GR"/>
              <a:pPr>
                <a:defRPr/>
              </a:pPr>
              <a:t>17/1/2016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24C4F-CA06-4A00-BEBC-EB50BE96220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36AA9-6A70-45DD-9C9A-EA0C110D4139}" type="datetime1">
              <a:rPr lang="el-GR"/>
              <a:pPr>
                <a:defRPr/>
              </a:pPr>
              <a:t>17/1/2016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FA5E9-4C70-4374-834F-AC868BEEFCB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BA0AB-AF5A-49CE-872C-78F78CE4E794}" type="datetime1">
              <a:rPr lang="el-GR"/>
              <a:pPr>
                <a:defRPr/>
              </a:pPr>
              <a:t>17/1/2016</a:t>
            </a:fld>
            <a:endParaRPr lang="el-G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78DED-A9D7-426F-8448-5BED73F7F4D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7D58B-459C-4518-ABBB-6A981E5C371A}" type="datetime1">
              <a:rPr lang="el-GR"/>
              <a:pPr>
                <a:defRPr/>
              </a:pPr>
              <a:t>17/1/2016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2A029-9B7F-4586-820C-60B4F0D49D2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7C8C8-3AF4-46BE-92F5-9EC3042E04A1}" type="datetime1">
              <a:rPr lang="el-GR"/>
              <a:pPr>
                <a:defRPr/>
              </a:pPr>
              <a:t>17/1/2016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6940F-4F89-4CCD-B408-3720DDF5245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11576-1834-44F9-9F00-7E7AAD1381B2}" type="datetime1">
              <a:rPr lang="el-GR"/>
              <a:pPr>
                <a:defRPr/>
              </a:pPr>
              <a:t>17/1/2016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724F-E724-482B-AB13-CCF3A466653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D6A8D-1D3A-4641-8DFB-D65AF903475F}" type="datetime1">
              <a:rPr lang="el-GR"/>
              <a:pPr>
                <a:defRPr/>
              </a:pPr>
              <a:t>17/1/2016</a:t>
            </a:fld>
            <a:endParaRPr lang="el-GR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9C1A2-136A-4469-885E-FC63AABE733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EDC7D-CD67-4B2D-9008-9C324511F6E9}" type="datetime1">
              <a:rPr lang="el-GR"/>
              <a:pPr>
                <a:defRPr/>
              </a:pPr>
              <a:t>17/1/2016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DD5C0-07AB-49A7-9A48-DB764279AC5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031B8-B92F-40A0-BD58-10EF44CA46C5}" type="datetime1">
              <a:rPr lang="el-GR"/>
              <a:pPr>
                <a:defRPr/>
              </a:pPr>
              <a:t>17/1/2016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2C4F1-5C7C-4645-BE32-58E470D67EF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κύριου τίτλου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FF2B0C3C-1D3B-4E80-ABCA-E92C11723A06}" type="datetime1">
              <a:rPr lang="el-GR"/>
              <a:pPr>
                <a:defRPr/>
              </a:pPr>
              <a:t>17/1/2016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680BD026-A176-41AC-A5DE-4A499981E52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77" r:id="rId2"/>
    <p:sldLayoutId id="2147484183" r:id="rId3"/>
    <p:sldLayoutId id="2147484178" r:id="rId4"/>
    <p:sldLayoutId id="2147484179" r:id="rId5"/>
    <p:sldLayoutId id="2147484180" r:id="rId6"/>
    <p:sldLayoutId id="2147484184" r:id="rId7"/>
    <p:sldLayoutId id="2147484185" r:id="rId8"/>
    <p:sldLayoutId id="2147484186" r:id="rId9"/>
    <p:sldLayoutId id="2147484181" r:id="rId10"/>
    <p:sldLayoutId id="214748418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Τίτλος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7795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ea typeface="ＭＳ Ｐゴシック" charset="-128"/>
              </a:rPr>
              <a:t>B</a:t>
            </a:r>
            <a:r>
              <a:rPr lang="el-GR" b="1" i="1" dirty="0" smtClean="0">
                <a:ea typeface="ＭＳ Ｐゴシック" charset="-128"/>
              </a:rPr>
              <a:t>΄ Δημοτικού  Γλώσσα </a:t>
            </a:r>
            <a:br>
              <a:rPr lang="el-GR" b="1" i="1" dirty="0" smtClean="0">
                <a:ea typeface="ＭＳ Ｐゴシック" charset="-128"/>
              </a:rPr>
            </a:br>
            <a:r>
              <a:rPr lang="en-US" b="1" i="1" dirty="0" smtClean="0">
                <a:ea typeface="ＭＳ Ｐゴシック" charset="-128"/>
              </a:rPr>
              <a:t>1</a:t>
            </a:r>
            <a:r>
              <a:rPr lang="el-GR" b="1" i="1" dirty="0" smtClean="0">
                <a:ea typeface="ＭＳ Ｐゴシック" charset="-128"/>
              </a:rPr>
              <a:t>2</a:t>
            </a:r>
            <a:r>
              <a:rPr lang="el-GR" b="1" i="1" baseline="30000" dirty="0" smtClean="0">
                <a:ea typeface="ＭＳ Ｐゴシック" charset="-128"/>
              </a:rPr>
              <a:t>η</a:t>
            </a:r>
            <a:r>
              <a:rPr lang="el-GR" b="1" i="1" dirty="0" smtClean="0">
                <a:ea typeface="ＭＳ Ｐゴシック" charset="-128"/>
              </a:rPr>
              <a:t> </a:t>
            </a:r>
            <a:r>
              <a:rPr lang="el-GR" b="1" i="1" dirty="0" smtClean="0">
                <a:ea typeface="ＭＳ Ｐゴシック" charset="-128"/>
              </a:rPr>
              <a:t>ενότητα 	</a:t>
            </a:r>
            <a:br>
              <a:rPr lang="el-GR" b="1" i="1" dirty="0" smtClean="0">
                <a:ea typeface="ＭＳ Ｐゴシック" charset="-128"/>
              </a:rPr>
            </a:br>
            <a:r>
              <a:rPr lang="el-GR" b="1" i="1" dirty="0" smtClean="0">
                <a:ea typeface="ＭＳ Ｐゴシック" charset="-128"/>
              </a:rPr>
              <a:t>«Ποπό! Κόσμος που περνά!»</a:t>
            </a:r>
            <a:endParaRPr lang="el-GR" dirty="0" smtClean="0">
              <a:ea typeface="ＭＳ Ｐゴシック" charset="-128"/>
            </a:endParaRPr>
          </a:p>
        </p:txBody>
      </p:sp>
      <p:sp>
        <p:nvSpPr>
          <p:cNvPr id="8195" name="Υπότιτλος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473200"/>
          </a:xfrm>
        </p:spPr>
        <p:txBody>
          <a:bodyPr/>
          <a:lstStyle/>
          <a:p>
            <a:pPr algn="l" eaLnBrk="1" hangingPunct="1"/>
            <a:r>
              <a:rPr lang="el-GR" sz="2800" b="1" i="1" smtClean="0">
                <a:solidFill>
                  <a:schemeClr val="bg1"/>
                </a:solidFill>
                <a:ea typeface="ＭＳ Ｐゴシック" pitchFamily="34" charset="-128"/>
              </a:rPr>
              <a:t>Όνομα δασκάλου</a:t>
            </a:r>
          </a:p>
          <a:p>
            <a:pPr algn="l" eaLnBrk="1" hangingPunct="1"/>
            <a:r>
              <a:rPr lang="el-GR" sz="2800" b="1" i="1" smtClean="0">
                <a:solidFill>
                  <a:schemeClr val="bg1"/>
                </a:solidFill>
                <a:ea typeface="ＭＳ Ｐゴシック" pitchFamily="34" charset="-128"/>
              </a:rPr>
              <a:t>Σχολείο</a:t>
            </a:r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20000" y="4419600"/>
            <a:ext cx="1203325" cy="123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222C36-D553-479D-8659-D2065FCA7A6F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2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1447800" y="2438400"/>
            <a:ext cx="5943600" cy="3323987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 αυτήν την ενότητα </a:t>
            </a:r>
          </a:p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ίδαμε πώς περιγράφουμε έναν άνθρωπο και μιλήσαμε για τα ουσιαστικά θηλυκού γένος σε -α</a:t>
            </a:r>
            <a:endParaRPr lang="el-GR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endParaRPr lang="el-GR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Πάμε τώρα να δούμε ορισμένες ακόμα ασκήσεις. </a:t>
            </a:r>
            <a:endParaRPr lang="en-US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222C36-D553-479D-8659-D2065FCA7A6F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3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457200" y="2438400"/>
            <a:ext cx="8382000" cy="1477328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Στις επόμενες διαφάνειες θα διαβάσεις την περιγραφή κάποιων παιδιών και θα αποφασίσεις για ποιο παιδί γίνεται η περιγραφή.</a:t>
            </a:r>
            <a:endParaRPr lang="en-US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Στρογγυλεμένο ορθογώνιο"/>
          <p:cNvSpPr/>
          <p:nvPr/>
        </p:nvSpPr>
        <p:spPr>
          <a:xfrm>
            <a:off x="2057400" y="4343400"/>
            <a:ext cx="4572000" cy="1219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(για την απάντηση πιέστε </a:t>
            </a:r>
            <a:r>
              <a:rPr lang="en-US" sz="3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Space </a:t>
            </a:r>
            <a:r>
              <a:rPr lang="el-GR" sz="3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ή </a:t>
            </a:r>
            <a:r>
              <a:rPr lang="en-US" sz="3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</a:t>
            </a:r>
            <a:r>
              <a:rPr lang="el-GR" sz="3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ή         </a:t>
            </a:r>
            <a:r>
              <a:rPr lang="en-US" sz="3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l-GR" sz="30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6" descr="https://cdn2.iconfinder.com/data/icons/ios-7-icons/50/down3-512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57800" y="5029200"/>
            <a:ext cx="457201" cy="4572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222C36-D553-479D-8659-D2065FCA7A6F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4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28600" y="3200400"/>
            <a:ext cx="8686800" cy="2400657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παιδί αυτό έχει ένα διστακτικό χαμόγελο. Τα μαλλιά του είναι καστανά και πέφτουν σε όλο το μέτωπό του, ενώ το πρόσωπό του είναι στρογγυλό. Από την </a:t>
            </a: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εξωτερική του εμφάνιση καταλαβαίνουμε</a:t>
            </a: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ότι πηγαίνει στο Δημοτικό σχολείο.  </a:t>
            </a:r>
            <a:endParaRPr lang="en-US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C:\Users\Χρήστος Μερεντίτης\Documents\έγγραφα του Χρήστου Μερεντίτη\Teacherland.gr\Β΄  Δημοτικού Γλώσσα\back-to-school-beautiful-student-boy-934681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90800" y="381000"/>
            <a:ext cx="2057400" cy="2645227"/>
          </a:xfrm>
          <a:prstGeom prst="rect">
            <a:avLst/>
          </a:prstGeom>
          <a:noFill/>
        </p:spPr>
      </p:pic>
      <p:pic>
        <p:nvPicPr>
          <p:cNvPr id="1027" name="Picture 3" descr="C:\Users\Χρήστος Μερεντίτης\Documents\έγγραφα του Χρήστου Μερεντίτη\Teacherland.gr\Β΄  Δημοτικού Γλώσσα\50923611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81000" y="381000"/>
            <a:ext cx="2057400" cy="2631989"/>
          </a:xfrm>
          <a:prstGeom prst="rect">
            <a:avLst/>
          </a:prstGeom>
          <a:noFill/>
        </p:spPr>
      </p:pic>
      <p:sp>
        <p:nvSpPr>
          <p:cNvPr id="9" name="8 - Στρογγυλεμένο ορθογώνιο"/>
          <p:cNvSpPr/>
          <p:nvPr/>
        </p:nvSpPr>
        <p:spPr>
          <a:xfrm>
            <a:off x="4953000" y="1600200"/>
            <a:ext cx="3886200" cy="1447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(για την απάντηση πιέστε </a:t>
            </a:r>
            <a:r>
              <a:rPr lang="en-US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Space </a:t>
            </a:r>
            <a:r>
              <a:rPr lang="el-GR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ή </a:t>
            </a:r>
            <a:r>
              <a:rPr lang="en-US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</a:t>
            </a:r>
            <a:r>
              <a:rPr lang="el-GR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ή         </a:t>
            </a:r>
            <a:r>
              <a:rPr lang="en-US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l-GR" sz="25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6" descr="https://cdn2.iconfinder.com/data/icons/ios-7-icons/50/down3-512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620000" y="2362200"/>
            <a:ext cx="457201" cy="457201"/>
          </a:xfrm>
          <a:prstGeom prst="rect">
            <a:avLst/>
          </a:prstGeom>
          <a:noFill/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914400" y="5867400"/>
            <a:ext cx="7086600" cy="553998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περιγραφή αφορά το παιδί στα δεξιά.</a:t>
            </a:r>
            <a:endParaRPr lang="en-US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222C36-D553-479D-8659-D2065FCA7A6F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5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28600" y="3200400"/>
            <a:ext cx="8686800" cy="2400657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κορίτσι αυτό έχει σοβαρό ύφος. Τα μαλλιά του είναι ξανθά, μακριά</a:t>
            </a: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ριχτά,</a:t>
            </a:r>
            <a:endParaRPr lang="el-GR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βλέμμα της γλυκό και παιδικό, </a:t>
            </a:r>
          </a:p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 μάτια της είναι γαλάζια</a:t>
            </a:r>
          </a:p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η μύτη και τα χείλη της κάπως μικρά. </a:t>
            </a:r>
            <a:endParaRPr lang="en-US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- Στρογγυλεμένο ορθογώνιο"/>
          <p:cNvSpPr/>
          <p:nvPr/>
        </p:nvSpPr>
        <p:spPr>
          <a:xfrm>
            <a:off x="4953000" y="1600200"/>
            <a:ext cx="3886200" cy="1447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(για την απάντηση πιέστε </a:t>
            </a:r>
            <a:r>
              <a:rPr lang="en-US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Space </a:t>
            </a:r>
            <a:r>
              <a:rPr lang="el-GR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ή </a:t>
            </a:r>
            <a:r>
              <a:rPr lang="en-US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</a:t>
            </a:r>
            <a:r>
              <a:rPr lang="el-GR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ή         </a:t>
            </a:r>
            <a:r>
              <a:rPr lang="en-US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l-GR" sz="25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6" descr="https://cdn2.iconfinder.com/data/icons/ios-7-icons/50/down3-512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620000" y="2362200"/>
            <a:ext cx="457201" cy="457201"/>
          </a:xfrm>
          <a:prstGeom prst="rect">
            <a:avLst/>
          </a:prstGeom>
          <a:noFill/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914400" y="5867400"/>
            <a:ext cx="7696200" cy="553998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περιγραφή αφορά το κορίτσι στα αριστερά.</a:t>
            </a:r>
            <a:endParaRPr lang="en-US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Users\Χρήστος Μερεντίτης\Documents\έγγραφα του Χρήστου Μερεντίτη\Teacherland.gr\Β΄  Δημοτικού Γλώσσα\53700156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514600" y="304800"/>
            <a:ext cx="1828800" cy="2718240"/>
          </a:xfrm>
          <a:prstGeom prst="rect">
            <a:avLst/>
          </a:prstGeom>
          <a:noFill/>
        </p:spPr>
      </p:pic>
      <p:pic>
        <p:nvPicPr>
          <p:cNvPr id="2051" name="Picture 3" descr="C:\Users\Χρήστος Μερεντίτης\Documents\έγγραφα του Χρήστου Μερεντίτη\Teacherland.gr\Β΄  Δημοτικού Γλώσσα\996cf359d71e4856ed882bff1598b5c6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04800" y="304800"/>
            <a:ext cx="2057400" cy="280713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222C36-D553-479D-8659-D2065FCA7A6F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6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28600" y="3200400"/>
            <a:ext cx="8686800" cy="2400657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κορίτσι αυτό έχει ένα συγκρατημένο χαμόγελο. </a:t>
            </a:r>
          </a:p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 μαλλιά της είναι ξανθά </a:t>
            </a:r>
          </a:p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πέφτουν στους ώμους και στην πλάτη της. </a:t>
            </a:r>
          </a:p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 μάγουλά της  είναι ροδαλά, </a:t>
            </a:r>
          </a:p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ενώ το βλέμμα της δείχνει σιγουριά .</a:t>
            </a:r>
            <a:endParaRPr lang="en-US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- Στρογγυλεμένο ορθογώνιο"/>
          <p:cNvSpPr/>
          <p:nvPr/>
        </p:nvSpPr>
        <p:spPr>
          <a:xfrm>
            <a:off x="5943600" y="609600"/>
            <a:ext cx="2895600" cy="1447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(για την απάντηση πιέστε </a:t>
            </a:r>
            <a:r>
              <a:rPr lang="en-US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Space </a:t>
            </a:r>
            <a:r>
              <a:rPr lang="el-GR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ή </a:t>
            </a:r>
            <a:r>
              <a:rPr lang="en-US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</a:t>
            </a:r>
            <a:r>
              <a:rPr lang="el-GR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ή         </a:t>
            </a:r>
            <a:r>
              <a:rPr lang="en-US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l-GR" sz="25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6" descr="https://cdn2.iconfinder.com/data/icons/ios-7-icons/50/down3-512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543800" y="1600200"/>
            <a:ext cx="457201" cy="457201"/>
          </a:xfrm>
          <a:prstGeom prst="rect">
            <a:avLst/>
          </a:prstGeom>
          <a:noFill/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914400" y="5867400"/>
            <a:ext cx="7696200" cy="553998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περιγραφή αφορά το κορίτσι στα αριστερά.</a:t>
            </a:r>
            <a:endParaRPr lang="en-US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Users\Χρήστος Μερεντίτης\Documents\έγγραφα του Χρήστου Μερεντίτη\Teacherland.gr\Β΄  Δημοτικού Γλώσσα\157418746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819400" y="304800"/>
            <a:ext cx="2895600" cy="2684175"/>
          </a:xfrm>
          <a:prstGeom prst="rect">
            <a:avLst/>
          </a:prstGeom>
          <a:noFill/>
        </p:spPr>
      </p:pic>
      <p:pic>
        <p:nvPicPr>
          <p:cNvPr id="3076" name="Picture 4" descr="C:\Users\Χρήστος Μερεντίτης\Documents\έγγραφα του Χρήστου Μερεντίτη\Teacherland.gr\Β΄  Δημοτικού Γλώσσα\Beautiful-School-Girl-Image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04800" y="304800"/>
            <a:ext cx="2371928" cy="2667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222C36-D553-479D-8659-D2065FCA7A6F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7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28600" y="3200400"/>
            <a:ext cx="8686800" cy="1938992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κορίτσι αυτό έχει ένα πλατύ και αστραφτερό χαμόγελο. Το πρόσωπό της είναι στρογγυλό και τα μάτια της είναι εκφραστικά. </a:t>
            </a:r>
          </a:p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Είναι κοκκινομάλλα και πολύ όμορφη. </a:t>
            </a:r>
            <a:endParaRPr lang="en-US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- Στρογγυλεμένο ορθογώνιο"/>
          <p:cNvSpPr/>
          <p:nvPr/>
        </p:nvSpPr>
        <p:spPr>
          <a:xfrm>
            <a:off x="6096000" y="609600"/>
            <a:ext cx="2819400" cy="1447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(για την απάντηση πιέστε </a:t>
            </a:r>
            <a:r>
              <a:rPr lang="en-US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Space </a:t>
            </a:r>
            <a:r>
              <a:rPr lang="el-GR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ή </a:t>
            </a:r>
            <a:r>
              <a:rPr lang="en-US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</a:t>
            </a:r>
            <a:r>
              <a:rPr lang="el-GR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ή         </a:t>
            </a:r>
            <a:r>
              <a:rPr lang="en-US" sz="2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l-GR" sz="25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6" descr="https://cdn2.iconfinder.com/data/icons/ios-7-icons/50/down3-512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696200" y="1600200"/>
            <a:ext cx="457201" cy="457201"/>
          </a:xfrm>
          <a:prstGeom prst="rect">
            <a:avLst/>
          </a:prstGeom>
          <a:noFill/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914400" y="5867400"/>
            <a:ext cx="7696200" cy="553998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περιγραφή αφορά το κορίτσι στα δεξιά.</a:t>
            </a:r>
            <a:endParaRPr lang="en-US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C:\Users\Χρήστος Μερεντίτης\Documents\έγγραφα του Χρήστου Μερεντίτη\Teacherland.gr\Β΄  Δημοτικού Γλώσσα\cuoi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124200" y="304801"/>
            <a:ext cx="2853368" cy="2819400"/>
          </a:xfrm>
          <a:prstGeom prst="rect">
            <a:avLst/>
          </a:prstGeom>
          <a:noFill/>
        </p:spPr>
      </p:pic>
      <p:pic>
        <p:nvPicPr>
          <p:cNvPr id="4099" name="Picture 3" descr="C:\Users\Χρήστος Μερεντίτης\Documents\έγγραφα του Χρήστου Μερεντίτη\Teacherland.gr\Β΄  Δημοτικού Γλώσσα\أجمل-نساء-العالم-10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04800" y="304800"/>
            <a:ext cx="2667000" cy="2819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B4479B8-1EC0-433F-A1A8-2E4DC317E5F2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8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5" descr="F:\Teacherland.gr\φωτογραφίες\congratulations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90600" y="2819400"/>
            <a:ext cx="7323138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 decel="100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Προσαρμοσμένο 48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282A07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16430</TotalTime>
  <Words>284</Words>
  <Application>Microsoft Office PowerPoint</Application>
  <PresentationFormat>Προβολή στην οθόνη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Κυματομορφή</vt:lpstr>
      <vt:lpstr>B΄ Δημοτικού  Γλώσσα  12η ενότητα   «Ποπό! Κόσμος που περνά!»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1: Η τάξη μου</dc:title>
  <dc:creator>ÎÎ¬Î½Ï„Î¹Î± Î Î±Ï€Î±Î³ÎµÏ‰ÏÎ³Î¯Î¿Ï…</dc:creator>
  <cp:lastModifiedBy>Χρήστος Μερεντίτης</cp:lastModifiedBy>
  <cp:revision>503</cp:revision>
  <dcterms:created xsi:type="dcterms:W3CDTF">2015-06-06T08:58:39Z</dcterms:created>
  <dcterms:modified xsi:type="dcterms:W3CDTF">2016-01-17T19:45:06Z</dcterms:modified>
</cp:coreProperties>
</file>