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256" r:id="rId2"/>
    <p:sldId id="639" r:id="rId3"/>
    <p:sldId id="640" r:id="rId4"/>
    <p:sldId id="641" r:id="rId5"/>
    <p:sldId id="642" r:id="rId6"/>
    <p:sldId id="643" r:id="rId7"/>
    <p:sldId id="644" r:id="rId8"/>
    <p:sldId id="645" r:id="rId9"/>
    <p:sldId id="646" r:id="rId10"/>
    <p:sldId id="647" r:id="rId11"/>
    <p:sldId id="648" r:id="rId12"/>
    <p:sldId id="649" r:id="rId13"/>
    <p:sldId id="650" r:id="rId14"/>
    <p:sldId id="596" r:id="rId15"/>
    <p:sldId id="651" r:id="rId16"/>
    <p:sldId id="652" r:id="rId17"/>
    <p:sldId id="654" r:id="rId18"/>
    <p:sldId id="656" r:id="rId19"/>
    <p:sldId id="657" r:id="rId20"/>
    <p:sldId id="658" r:id="rId21"/>
    <p:sldId id="659" r:id="rId22"/>
    <p:sldId id="660" r:id="rId2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C0D7664-9574-4114-9ECF-7C146CFA045B}" type="datetimeFigureOut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7D83762-A260-4916-A2DA-61F862D28D6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10137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C76D0-28B6-4F51-9B42-8B4F630B9459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8B25C-DD8C-452E-A6EA-73F65E98F9B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158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984BB-D22F-49CC-86D8-6089B22BF5D0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B9007-213D-464A-AF8A-111BE3343E7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2832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25632-883E-4AFE-9408-40AD4B244405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F3EF7-ACA7-4F03-BEE7-267B85F365C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951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8415D-65B8-4870-BC1A-8654044A30C3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B8EF9-AAFF-4420-85E3-FFBB75BC5A5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8718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45F95-A453-43B8-AA37-8ABF5F034AE0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30BC9-D62E-4C91-B4B3-C1FD082FC45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4643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7501E-2DBA-40A7-A4D6-E6C5AB43CCBC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9BB5B-0221-4EC6-9827-5BCCF65D39E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359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B20D4-AAC1-4E1A-BDE0-7796FBEF4ABC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1B45E-2892-4CA5-BEF8-4892E2613F4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435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51E28-34DA-48D3-88F9-7874680A12AB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F96C0-653B-4776-A85B-C3100F9DC02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314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B8D69-8F0A-45B7-AD83-C0749A8AA58A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BDBE1-2398-4824-AE9E-B029FB447D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684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32AB1-4356-4077-80A7-E3AD7BD94448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96CCB-E3E5-421F-B23D-D621CD44945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071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646DE-BA69-493E-A7FC-17FC287ECB9C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6317F-6927-48F0-9F92-0F91BEBE6EC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8064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9654812-4DAC-4244-A225-318D7F8947D4}" type="datetime1">
              <a:rPr lang="el-GR"/>
              <a:pPr>
                <a:defRPr/>
              </a:pPr>
              <a:t>10/9/2015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2727509-83AD-4ADE-9F49-72C22BEDE7C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48" r:id="rId2"/>
    <p:sldLayoutId id="2147483854" r:id="rId3"/>
    <p:sldLayoutId id="2147483849" r:id="rId4"/>
    <p:sldLayoutId id="2147483850" r:id="rId5"/>
    <p:sldLayoutId id="2147483851" r:id="rId6"/>
    <p:sldLayoutId id="2147483855" r:id="rId7"/>
    <p:sldLayoutId id="2147483856" r:id="rId8"/>
    <p:sldLayoutId id="2147483857" r:id="rId9"/>
    <p:sldLayoutId id="2147483852" r:id="rId10"/>
    <p:sldLayoutId id="214748385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Τίτλος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pPr eaLnBrk="1" hangingPunct="1"/>
            <a:r>
              <a:rPr lang="el-GR" b="1" i="1" smtClean="0">
                <a:ea typeface="ＭＳ Ｐゴシック" charset="-128"/>
              </a:rPr>
              <a:t>Ο άξονας και η περιστροφή της Γης – Ημέρα και Νύχτα</a:t>
            </a:r>
            <a:endParaRPr lang="el-GR" smtClean="0">
              <a:ea typeface="ＭＳ Ｐゴシック" charset="-128"/>
            </a:endParaRPr>
          </a:p>
        </p:txBody>
      </p:sp>
      <p:sp>
        <p:nvSpPr>
          <p:cNvPr id="8195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rgbClr val="898989"/>
                </a:solidFill>
                <a:ea typeface="ＭＳ Ｐゴシック" charset="-128"/>
              </a:rPr>
              <a:t>Όνομα δασκάλου</a:t>
            </a:r>
          </a:p>
          <a:p>
            <a:pPr eaLnBrk="1" hangingPunct="1"/>
            <a:r>
              <a:rPr lang="el-GR" smtClean="0">
                <a:solidFill>
                  <a:srgbClr val="898989"/>
                </a:solidFill>
                <a:ea typeface="ＭＳ Ｐゴシック" charset="-128"/>
              </a:rPr>
              <a:t>Σχολείο</a:t>
            </a:r>
          </a:p>
        </p:txBody>
      </p:sp>
      <p:pic>
        <p:nvPicPr>
          <p:cNvPr id="8196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038600"/>
            <a:ext cx="10509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7052B51C-AD4E-4CF8-B957-352FFC1B403C}" type="slidenum">
              <a:rPr lang="el-GR" smtClean="0">
                <a:solidFill>
                  <a:srgbClr val="898989"/>
                </a:solidFill>
              </a:rPr>
              <a:pPr eaLnBrk="1" hangingPunct="1"/>
              <a:t>10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 – </a:t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0" y="2100263"/>
            <a:ext cx="868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Συμπλήρωσε το κείμενο με τις λέξεις που λείπουν</a:t>
            </a: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413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349250" y="2887663"/>
            <a:ext cx="8686800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Καθώς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Γη φωτίζεται από τον </a:t>
            </a: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Ήλιο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περιστρέφεται γύρω από τον </a:t>
            </a: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άξονά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της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φωτίζεται μόνο το μισό της επιφάνειάς της κι έχει ____________, ενώ το άλλο μισό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που δεν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φωτίζεται έχει ______________. Η εναλλαγή ημέρας και νύχτας είναι _______________.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505BC6DB-05DB-4734-B292-103895EDB26F}" type="slidenum">
              <a:rPr lang="el-GR" smtClean="0">
                <a:solidFill>
                  <a:srgbClr val="898989"/>
                </a:solidFill>
              </a:rPr>
              <a:pPr eaLnBrk="1" hangingPunct="1"/>
              <a:t>11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 – </a:t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0" y="2100263"/>
            <a:ext cx="868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Συμπλήρωσε το κείμενο με τις λέξεις που λείπουν</a:t>
            </a: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437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349250" y="2887663"/>
            <a:ext cx="8686800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Καθώς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Γη φωτίζεται από τον </a:t>
            </a: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Ήλιο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περιστρέφεται γύρω από τον </a:t>
            </a: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άξονά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της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φωτίζεται μόνο το μισό της επιφάνειάς της κι έχει </a:t>
            </a: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μέρα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ενώ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άλλο μισό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που δεν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φωτίζεται έχει ______________. Η εναλλαγή ημέρας και νύχτας είναι _______________.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8255481B-77B2-4C2C-9C9B-08F86D0E0070}" type="slidenum">
              <a:rPr lang="el-GR" smtClean="0">
                <a:solidFill>
                  <a:srgbClr val="898989"/>
                </a:solidFill>
              </a:rPr>
              <a:pPr eaLnBrk="1" hangingPunct="1"/>
              <a:t>12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 – </a:t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0" y="2100263"/>
            <a:ext cx="868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Συμπλήρωσε το κείμενο με τις λέξεις που λείπουν</a:t>
            </a: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461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349250" y="2887663"/>
            <a:ext cx="8686800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Καθώς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Γη φωτίζεται από τον </a:t>
            </a: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Ήλιο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περιστρέφεται γύρω από τον </a:t>
            </a: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άξονά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της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φωτίζεται μόνο το μισό της επιφάνειάς της κι έχει </a:t>
            </a: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μέρα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ενώ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άλλο μισό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που δεν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φωτίζεται έχει </a:t>
            </a: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νύχτα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εναλλαγή ημέρας και νύχτας είναι _______________.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E5E5CA9F-99D7-4CAC-A990-4A31F9CB5331}" type="slidenum">
              <a:rPr lang="el-GR" smtClean="0">
                <a:solidFill>
                  <a:srgbClr val="898989"/>
                </a:solidFill>
              </a:rPr>
              <a:pPr eaLnBrk="1" hangingPunct="1"/>
              <a:t>13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 – </a:t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0" y="2100263"/>
            <a:ext cx="868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Συμπλήρωσε το κείμενο με τις λέξεις που λείπουν</a:t>
            </a: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485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349250" y="2887663"/>
            <a:ext cx="86868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Καθώς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Γη φωτίζεται από τον </a:t>
            </a: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Ήλιο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περιστρέφεται γύρω από τον </a:t>
            </a: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άξονά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της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φωτίζεται μόνο το μισό της επιφάνειάς της κι έχει </a:t>
            </a: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μέρα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ενώ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άλλο μισό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που δεν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φωτίζεται έχει </a:t>
            </a: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νύχτα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εναλλαγή ημέρας και νύχτας είναι </a:t>
            </a: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αδιάκοπη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CE843BBD-1977-45BE-9E7C-A51CB9FEFEED}" type="slidenum">
              <a:rPr lang="el-GR" smtClean="0">
                <a:solidFill>
                  <a:srgbClr val="898989"/>
                </a:solidFill>
              </a:rPr>
              <a:pPr eaLnBrk="1" hangingPunct="1"/>
              <a:t>14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 – </a:t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74638" y="2471738"/>
            <a:ext cx="868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Συμπλήρωσε την ακροστιχίδα της λέξης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«ημέρα».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1509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274638" y="3278188"/>
            <a:ext cx="3459162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 _ _ _ _ _ _ _</a:t>
            </a:r>
          </a:p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</a:t>
            </a:r>
          </a:p>
          <a:p>
            <a:pPr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Ε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 _ _ _ _ 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Ρ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 _ _  </a:t>
            </a:r>
          </a:p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 _ 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581400" y="3278188"/>
            <a:ext cx="533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/>
              <a:t>Έτσι λέγεται η μισή σφαίρα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03CD79D7-7157-4EC0-816B-3656020EE5E2}" type="slidenum">
              <a:rPr lang="el-GR" smtClean="0">
                <a:solidFill>
                  <a:srgbClr val="898989"/>
                </a:solidFill>
              </a:rPr>
              <a:pPr eaLnBrk="1" hangingPunct="1"/>
              <a:t>15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 – </a:t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74638" y="2471738"/>
            <a:ext cx="868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Συμπλήρωσε την ακροστιχίδα της λέξης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«ημέρα».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533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274638" y="3278188"/>
            <a:ext cx="3459162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ΜΙΣΦΑΙΡΙΟ</a:t>
            </a:r>
          </a:p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</a:t>
            </a:r>
          </a:p>
          <a:p>
            <a:pPr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Ε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 _ _ _ _ 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Ρ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 _ _  </a:t>
            </a:r>
          </a:p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 _ 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581400" y="3278188"/>
            <a:ext cx="533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/>
              <a:t>Το έτος έχει δώδεκα …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7B0A06C7-2507-4F00-BDA8-96F233667355}" type="slidenum">
              <a:rPr lang="el-GR" smtClean="0">
                <a:solidFill>
                  <a:srgbClr val="898989"/>
                </a:solidFill>
              </a:rPr>
              <a:pPr eaLnBrk="1" hangingPunct="1"/>
              <a:t>16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 – </a:t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74638" y="2471738"/>
            <a:ext cx="868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Συμπλήρωσε την ακροστιχίδα της λέξης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«ημέρα».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3557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274638" y="3278188"/>
            <a:ext cx="3459162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ΜΙΣΦΑΙΡΙΟ</a:t>
            </a:r>
          </a:p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ΜΗ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ΝΕΣ </a:t>
            </a:r>
          </a:p>
          <a:p>
            <a:pPr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Ε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 _ _ _ _ 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Ρ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 _ _  </a:t>
            </a:r>
          </a:p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 _ 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581400" y="3278188"/>
            <a:ext cx="5334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/>
              <a:t>Η… ημέρας και νύχτας είναι αδιάκοπη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A458DD02-691E-4E5A-B0AC-A79095D2E5E7}" type="slidenum">
              <a:rPr lang="el-GR" smtClean="0">
                <a:solidFill>
                  <a:srgbClr val="898989"/>
                </a:solidFill>
              </a:rPr>
              <a:pPr eaLnBrk="1" hangingPunct="1"/>
              <a:t>17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 – </a:t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74638" y="2471738"/>
            <a:ext cx="868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Συμπλήρωσε την ακροστιχίδα της λέξης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«ημέρα».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4581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274638" y="3278188"/>
            <a:ext cx="3459162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ΜΙΣΦΑΙΡΙΟ</a:t>
            </a:r>
          </a:p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ΜΗ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ΝΕΣ </a:t>
            </a:r>
          </a:p>
          <a:p>
            <a:pPr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ΝΑΛΛΑΓΗ</a:t>
            </a:r>
          </a:p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Ρ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 _ _  </a:t>
            </a:r>
          </a:p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 _ 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581400" y="3278188"/>
            <a:ext cx="533400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/>
              <a:t>Μεγάλη χώρα του βόρειου ημισφαιρίου που ανήκει</a:t>
            </a:r>
          </a:p>
          <a:p>
            <a:pPr eaLnBrk="1" hangingPunct="1">
              <a:defRPr/>
            </a:pPr>
            <a:r>
              <a:rPr lang="el-GR" sz="3200" dirty="0"/>
              <a:t>και στην Ευρώπη και στην Ασία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BF3E1D77-C5C3-4C36-B8FC-F50FEA7B7E68}" type="slidenum">
              <a:rPr lang="el-GR" smtClean="0">
                <a:solidFill>
                  <a:srgbClr val="898989"/>
                </a:solidFill>
              </a:rPr>
              <a:pPr eaLnBrk="1" hangingPunct="1"/>
              <a:t>18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 – </a:t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74638" y="2471738"/>
            <a:ext cx="868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Συμπλήρωσε την ακροστιχίδα της λέξης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«ημέρα».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5605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274638" y="3278188"/>
            <a:ext cx="3459162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ΜΙΣΦΑΙΡΙΟ</a:t>
            </a:r>
          </a:p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ΜΗ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ΝΕΣ </a:t>
            </a:r>
          </a:p>
          <a:p>
            <a:pPr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ΝΑΛΛΑΓΗ</a:t>
            </a:r>
          </a:p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Ρ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ΩΣΙΑ</a:t>
            </a:r>
          </a:p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_ _ 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581400" y="3278188"/>
            <a:ext cx="5334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/>
              <a:t>Γύρω από αυτή τη νοητή γραμμή περιστρέφεται η Γη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F19661A-F484-47BB-A8C7-33A5BFA6E780}" type="slidenum">
              <a:rPr lang="el-GR" smtClean="0">
                <a:solidFill>
                  <a:srgbClr val="898989"/>
                </a:solidFill>
              </a:rPr>
              <a:pPr eaLnBrk="1" hangingPunct="1"/>
              <a:t>19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 – </a:t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74638" y="2471738"/>
            <a:ext cx="868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Συμπλήρωσε την ακροστιχίδα της λέξης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«ημέρα».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6629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274638" y="3278188"/>
            <a:ext cx="3459162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ΜΙΣΦΑΙΡΙΟ</a:t>
            </a:r>
          </a:p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ΜΗ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ΝΕΣ </a:t>
            </a:r>
          </a:p>
          <a:p>
            <a:pPr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ΝΑΛΛΑΓΗ</a:t>
            </a:r>
          </a:p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Ρ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ΩΣΙΑ</a:t>
            </a:r>
          </a:p>
          <a:p>
            <a:pPr eaLnBrk="1" hangingPunct="1">
              <a:defRPr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ΞΟΝΑΣ</a:t>
            </a:r>
          </a:p>
          <a:p>
            <a:pPr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581400" y="3278188"/>
            <a:ext cx="5334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/>
              <a:t>Γύρω από αυτή τη νοητή γραμμή περιστρέφεται η Γη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58703686-1837-4DE9-82F0-09EBB213936E}" type="slidenum">
              <a:rPr lang="el-GR" smtClean="0">
                <a:solidFill>
                  <a:srgbClr val="898989"/>
                </a:solidFill>
              </a:rPr>
              <a:pPr eaLnBrk="1" hangingPunct="1"/>
              <a:t>2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/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0" y="2362200"/>
            <a:ext cx="8686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Ποιες </a:t>
            </a:r>
            <a:r>
              <a:rPr lang="el-GR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 τις παρακάτω προτάσεις είναι σωστές και ποιες λανθασμένες</a:t>
            </a:r>
            <a:r>
              <a:rPr lang="el-GR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l-GR" sz="2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21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304800" y="3335338"/>
            <a:ext cx="70104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α) Η Γη περιφέρεται γύρω από τον άξονά της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β) Η εναλλαγή ημέρας και νύχτας οφείλεται στην περιστροφή της Γης γύρω από τον άξονά της, καθώς αυτή φωτίζεται από τον Ήλιο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γ) Όταν ο Ήλιος φωτίζει το ανατολικό ημισφαίριο, τότε το δυτικό έχει νύχτα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δ) Καθώς ο Ήλιος γυρίζει γύρω από τη Γη, φωτίζει κάθε τόπο από τον οποίο περνά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ε) Η περιστροφική κίνηση της Γης διαρκεί 24 ώρες</a:t>
            </a:r>
          </a:p>
        </p:txBody>
      </p:sp>
      <p:sp>
        <p:nvSpPr>
          <p:cNvPr id="2" name="Ορθογώνιο 1"/>
          <p:cNvSpPr/>
          <p:nvPr/>
        </p:nvSpPr>
        <p:spPr>
          <a:xfrm>
            <a:off x="7924800" y="34877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7924800" y="40973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10" name="Ορθογώνιο 9"/>
          <p:cNvSpPr/>
          <p:nvPr/>
        </p:nvSpPr>
        <p:spPr>
          <a:xfrm>
            <a:off x="7924800" y="50117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11" name="Ορθογώνιο 10"/>
          <p:cNvSpPr/>
          <p:nvPr/>
        </p:nvSpPr>
        <p:spPr>
          <a:xfrm>
            <a:off x="7924800" y="56975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12" name="Ορθογώνιο 11"/>
          <p:cNvSpPr/>
          <p:nvPr/>
        </p:nvSpPr>
        <p:spPr>
          <a:xfrm>
            <a:off x="7915275" y="63071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E423B2C9-EFC5-4BB7-9D1D-39A1EB04C6E0}" type="slidenum">
              <a:rPr lang="el-GR" smtClean="0">
                <a:solidFill>
                  <a:srgbClr val="898989"/>
                </a:solidFill>
              </a:rPr>
              <a:pPr eaLnBrk="1" hangingPunct="1"/>
              <a:t>20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 – </a:t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74638" y="2471738"/>
            <a:ext cx="86868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Γράψε ένα παραμύθι, για να περιγράψεις στα μικρότερα παιδιά το φαινόμενο της ημέρας και της</a:t>
            </a:r>
          </a:p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νύχτας.</a:t>
            </a:r>
          </a:p>
        </p:txBody>
      </p:sp>
      <p:pic>
        <p:nvPicPr>
          <p:cNvPr id="27653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5287C956-F33F-494A-89AD-47ECA979DCEC}" type="slidenum">
              <a:rPr lang="el-GR" smtClean="0">
                <a:solidFill>
                  <a:srgbClr val="898989"/>
                </a:solidFill>
              </a:rPr>
              <a:pPr eaLnBrk="1" hangingPunct="1"/>
              <a:t>21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 – </a:t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74638" y="2471738"/>
            <a:ext cx="8686800" cy="409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Μια μέρα, ο πατέρας του τον άφησε να οδηγήσει το άρμα του. Όμως ο Φαέθων δεν στάθηκε αντάξιος της εμπιστοσύνης του πατέρα του. Σύμφωνα με την μυθολογική εκδοχή, μόλις ο Φαέθων, που οδηγούσε το άρμα του Φοίβου-Ήλιου, είδε το φοβερό Σκορπιό στον ουρανό, τρόμαξε τόσο πολύ, ώστε έχασε την ψυχραιμία του και δεν μπόρεσε να ελέγξει τα ηνία του άρματος του πατέρα του. Επακολούθησε το </a:t>
            </a:r>
            <a:r>
              <a:rPr lang="el-GR" sz="2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αφήνιασμα</a:t>
            </a:r>
            <a:r>
              <a:rPr lang="el-GR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των αλόγων, που είχε ως αποτέλεσμα να ανεβοκατεβαίνει ο Ήλιος, απειλώντας με καταστροφή τη Γη. </a:t>
            </a:r>
          </a:p>
        </p:txBody>
      </p:sp>
      <p:pic>
        <p:nvPicPr>
          <p:cNvPr id="28677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D6D66B60-AD65-424C-8CAD-86B4335CF6E9}" type="slidenum">
              <a:rPr lang="el-GR" smtClean="0">
                <a:solidFill>
                  <a:srgbClr val="898989"/>
                </a:solidFill>
              </a:rPr>
              <a:pPr eaLnBrk="1" hangingPunct="1"/>
              <a:t>22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 – </a:t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74638" y="2471738"/>
            <a:ext cx="8686800" cy="36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Τελικώς μάλιστα, τα άλογα έφεραν το άρμα τόσο χαμηλά και κοντά στη γη, ώστε άρχισε να καίγεται και τα ποτάμια άρχισαν να ξεραίνονται από την εκπεμπόμενη θερμότητα. Ο Δίας, θέλοντας να προλάβει χειρότερες καταστροφές, τον γκρέμισε με ένα κεραυνό στον Ηριδανό ποταμό, σκοτώνοντάς τον.</a:t>
            </a:r>
          </a:p>
          <a:p>
            <a:pPr eaLnBrk="1" hangingPunct="1">
              <a:defRPr/>
            </a:pPr>
            <a:r>
              <a:rPr lang="el-GR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Οι Ηλιάδες, οι αδελφές του Φαέθοντα, απαρηγόρητες για τον θάνατο του αδερφού τους, μεταμορφώθηκαν από τους θεούς σε λεύκες.</a:t>
            </a:r>
          </a:p>
        </p:txBody>
      </p:sp>
      <p:pic>
        <p:nvPicPr>
          <p:cNvPr id="29701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1820DA60-997A-4901-A791-490E2A2D684C}" type="slidenum">
              <a:rPr lang="el-GR" smtClean="0">
                <a:solidFill>
                  <a:srgbClr val="898989"/>
                </a:solidFill>
              </a:rPr>
              <a:pPr eaLnBrk="1" hangingPunct="1"/>
              <a:t>3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/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0" y="2362200"/>
            <a:ext cx="8686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Ποιες </a:t>
            </a:r>
            <a:r>
              <a:rPr lang="el-GR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 τις παρακάτω προτάσεις είναι σωστές και ποιες λανθασμένες</a:t>
            </a:r>
            <a:r>
              <a:rPr lang="el-GR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l-GR" sz="2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45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304800" y="3335338"/>
            <a:ext cx="70104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α) Η Γη περιφέρεται γύρω από τον άξονά της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β) Η εναλλαγή ημέρας και νύχτας οφείλεται στην περιστροφή της Γης γύρω από τον άξονά της, καθώς αυτή φωτίζεται από τον Ήλιο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γ) Όταν ο Ήλιος φωτίζει το ανατολικό ημισφαίριο, τότε το δυτικό έχει νύχτα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δ) Καθώς ο Ήλιος γυρίζει γύρω από τη Γη, φωτίζει κάθε τόπο από τον οποίο περνά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ε) Η περιστροφική κίνηση της Γης διαρκεί 24 ώρες</a:t>
            </a:r>
          </a:p>
        </p:txBody>
      </p:sp>
      <p:sp>
        <p:nvSpPr>
          <p:cNvPr id="14" name="Ορθογώνιο 13"/>
          <p:cNvSpPr/>
          <p:nvPr/>
        </p:nvSpPr>
        <p:spPr>
          <a:xfrm>
            <a:off x="7924800" y="34877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>
                <a:solidFill>
                  <a:srgbClr val="FF0000"/>
                </a:solidFill>
              </a:rPr>
              <a:t>Λ</a:t>
            </a:r>
          </a:p>
        </p:txBody>
      </p:sp>
      <p:sp>
        <p:nvSpPr>
          <p:cNvPr id="15" name="Ορθογώνιο 14"/>
          <p:cNvSpPr/>
          <p:nvPr/>
        </p:nvSpPr>
        <p:spPr>
          <a:xfrm>
            <a:off x="7924800" y="40973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16" name="Ορθογώνιο 15"/>
          <p:cNvSpPr/>
          <p:nvPr/>
        </p:nvSpPr>
        <p:spPr>
          <a:xfrm>
            <a:off x="7924800" y="50117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17" name="Ορθογώνιο 16"/>
          <p:cNvSpPr/>
          <p:nvPr/>
        </p:nvSpPr>
        <p:spPr>
          <a:xfrm>
            <a:off x="7924800" y="56975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18" name="Ορθογώνιο 17"/>
          <p:cNvSpPr/>
          <p:nvPr/>
        </p:nvSpPr>
        <p:spPr>
          <a:xfrm>
            <a:off x="7915275" y="63071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B4D865DA-3ADB-4B6C-8DAC-7B4CD2995235}" type="slidenum">
              <a:rPr lang="el-GR" smtClean="0">
                <a:solidFill>
                  <a:srgbClr val="898989"/>
                </a:solidFill>
              </a:rPr>
              <a:pPr eaLnBrk="1" hangingPunct="1"/>
              <a:t>4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/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0" y="2362200"/>
            <a:ext cx="8686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Ποιες </a:t>
            </a:r>
            <a:r>
              <a:rPr lang="el-GR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 τις παρακάτω προτάσεις είναι σωστές και ποιες λανθασμένες</a:t>
            </a:r>
            <a:r>
              <a:rPr lang="el-GR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l-GR" sz="2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69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304800" y="3335338"/>
            <a:ext cx="70104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α) Η Γη περιφέρεται γύρω από τον άξονά της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β) Η εναλλαγή ημέρας και νύχτας οφείλεται στην περιστροφή της Γης γύρω από τον άξονά της, καθώς αυτή φωτίζεται από τον Ήλιο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γ) Όταν ο Ήλιος φωτίζει το ανατολικό ημισφαίριο, τότε το δυτικό έχει νύχτα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δ) Καθώς ο Ήλιος γυρίζει γύρω από τη Γη, φωτίζει κάθε τόπο από τον οποίο περνά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ε) Η περιστροφική κίνηση της Γης διαρκεί 24 ώρες</a:t>
            </a:r>
          </a:p>
        </p:txBody>
      </p:sp>
      <p:sp>
        <p:nvSpPr>
          <p:cNvPr id="14" name="Ορθογώνιο 13"/>
          <p:cNvSpPr/>
          <p:nvPr/>
        </p:nvSpPr>
        <p:spPr>
          <a:xfrm>
            <a:off x="7924800" y="34877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>
                <a:solidFill>
                  <a:srgbClr val="FF0000"/>
                </a:solidFill>
              </a:rPr>
              <a:t>Λ</a:t>
            </a:r>
          </a:p>
        </p:txBody>
      </p:sp>
      <p:sp>
        <p:nvSpPr>
          <p:cNvPr id="15" name="Ορθογώνιο 14"/>
          <p:cNvSpPr/>
          <p:nvPr/>
        </p:nvSpPr>
        <p:spPr>
          <a:xfrm>
            <a:off x="7924800" y="40973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>
                <a:solidFill>
                  <a:srgbClr val="FF0000"/>
                </a:solidFill>
              </a:rPr>
              <a:t>Σ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6" name="Ορθογώνιο 15"/>
          <p:cNvSpPr/>
          <p:nvPr/>
        </p:nvSpPr>
        <p:spPr>
          <a:xfrm>
            <a:off x="7924800" y="50117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17" name="Ορθογώνιο 16"/>
          <p:cNvSpPr/>
          <p:nvPr/>
        </p:nvSpPr>
        <p:spPr>
          <a:xfrm>
            <a:off x="7924800" y="56975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18" name="Ορθογώνιο 17"/>
          <p:cNvSpPr/>
          <p:nvPr/>
        </p:nvSpPr>
        <p:spPr>
          <a:xfrm>
            <a:off x="7915275" y="63071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89A594AC-0388-439B-AACA-43E42C932186}" type="slidenum">
              <a:rPr lang="el-GR" smtClean="0">
                <a:solidFill>
                  <a:srgbClr val="898989"/>
                </a:solidFill>
              </a:rPr>
              <a:pPr eaLnBrk="1" hangingPunct="1"/>
              <a:t>5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/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0" y="2362200"/>
            <a:ext cx="8686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Ποιες </a:t>
            </a:r>
            <a:r>
              <a:rPr lang="el-GR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 τις παρακάτω προτάσεις είναι σωστές και ποιες λανθασμένες</a:t>
            </a:r>
            <a:r>
              <a:rPr lang="el-GR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l-GR" sz="2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293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304800" y="3335338"/>
            <a:ext cx="70104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α) Η Γη περιφέρεται γύρω από τον άξονά της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β) Η εναλλαγή ημέρας και νύχτας οφείλεται στην περιστροφή της Γης γύρω από τον άξονά της, καθώς αυτή φωτίζεται από τον Ήλιο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γ) Όταν ο Ήλιος φωτίζει το ανατολικό ημισφαίριο, τότε το δυτικό έχει νύχτα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δ) Καθώς ο Ήλιος γυρίζει γύρω από τη Γη, φωτίζει κάθε τόπο από τον οποίο περνά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ε) Η περιστροφική κίνηση της Γης διαρκεί 24 ώρες</a:t>
            </a:r>
          </a:p>
        </p:txBody>
      </p:sp>
      <p:sp>
        <p:nvSpPr>
          <p:cNvPr id="14" name="Ορθογώνιο 13"/>
          <p:cNvSpPr/>
          <p:nvPr/>
        </p:nvSpPr>
        <p:spPr>
          <a:xfrm>
            <a:off x="7924800" y="34877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>
                <a:solidFill>
                  <a:srgbClr val="FF0000"/>
                </a:solidFill>
              </a:rPr>
              <a:t>Λ</a:t>
            </a:r>
          </a:p>
        </p:txBody>
      </p:sp>
      <p:sp>
        <p:nvSpPr>
          <p:cNvPr id="15" name="Ορθογώνιο 14"/>
          <p:cNvSpPr/>
          <p:nvPr/>
        </p:nvSpPr>
        <p:spPr>
          <a:xfrm>
            <a:off x="7924800" y="40973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>
                <a:solidFill>
                  <a:srgbClr val="FF0000"/>
                </a:solidFill>
              </a:rPr>
              <a:t>Σ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6" name="Ορθογώνιο 15"/>
          <p:cNvSpPr/>
          <p:nvPr/>
        </p:nvSpPr>
        <p:spPr>
          <a:xfrm>
            <a:off x="7924800" y="50117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>
                <a:solidFill>
                  <a:srgbClr val="FF0000"/>
                </a:solidFill>
              </a:rPr>
              <a:t>Σ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17" name="Ορθογώνιο 16"/>
          <p:cNvSpPr/>
          <p:nvPr/>
        </p:nvSpPr>
        <p:spPr>
          <a:xfrm>
            <a:off x="7924800" y="56975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18" name="Ορθογώνιο 17"/>
          <p:cNvSpPr/>
          <p:nvPr/>
        </p:nvSpPr>
        <p:spPr>
          <a:xfrm>
            <a:off x="7915275" y="63071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6D12D5D2-C379-40E4-8F58-2A375151EF79}" type="slidenum">
              <a:rPr lang="el-GR" smtClean="0">
                <a:solidFill>
                  <a:srgbClr val="898989"/>
                </a:solidFill>
              </a:rPr>
              <a:pPr eaLnBrk="1" hangingPunct="1"/>
              <a:t>6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/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0" y="2362200"/>
            <a:ext cx="8686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Ποιες </a:t>
            </a:r>
            <a:r>
              <a:rPr lang="el-GR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 τις παρακάτω προτάσεις είναι σωστές και ποιες λανθασμένες</a:t>
            </a:r>
            <a:r>
              <a:rPr lang="el-GR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l-GR" sz="2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317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304800" y="3335338"/>
            <a:ext cx="70104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α) Η Γη περιφέρεται γύρω από τον άξονά της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β) Η εναλλαγή ημέρας και νύχτας οφείλεται στην περιστροφή της Γης γύρω από τον άξονά της, καθώς αυτή φωτίζεται από τον Ήλιο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γ) Όταν ο Ήλιος φωτίζει το ανατολικό ημισφαίριο, τότε το δυτικό έχει νύχτα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δ) Καθώς ο Ήλιος γυρίζει γύρω από τη Γη, φωτίζει κάθε τόπο από τον οποίο περνά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ε) Η περιστροφική κίνηση της Γης διαρκεί 24 ώρες</a:t>
            </a:r>
          </a:p>
        </p:txBody>
      </p:sp>
      <p:sp>
        <p:nvSpPr>
          <p:cNvPr id="14" name="Ορθογώνιο 13"/>
          <p:cNvSpPr/>
          <p:nvPr/>
        </p:nvSpPr>
        <p:spPr>
          <a:xfrm>
            <a:off x="7924800" y="34877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>
                <a:solidFill>
                  <a:srgbClr val="FF0000"/>
                </a:solidFill>
              </a:rPr>
              <a:t>Λ</a:t>
            </a:r>
          </a:p>
        </p:txBody>
      </p:sp>
      <p:sp>
        <p:nvSpPr>
          <p:cNvPr id="15" name="Ορθογώνιο 14"/>
          <p:cNvSpPr/>
          <p:nvPr/>
        </p:nvSpPr>
        <p:spPr>
          <a:xfrm>
            <a:off x="7924800" y="40973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>
                <a:solidFill>
                  <a:srgbClr val="FF0000"/>
                </a:solidFill>
              </a:rPr>
              <a:t>Σ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6" name="Ορθογώνιο 15"/>
          <p:cNvSpPr/>
          <p:nvPr/>
        </p:nvSpPr>
        <p:spPr>
          <a:xfrm>
            <a:off x="7924800" y="50117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>
                <a:solidFill>
                  <a:srgbClr val="FF0000"/>
                </a:solidFill>
              </a:rPr>
              <a:t>Σ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17" name="Ορθογώνιο 16"/>
          <p:cNvSpPr/>
          <p:nvPr/>
        </p:nvSpPr>
        <p:spPr>
          <a:xfrm>
            <a:off x="7924800" y="56975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>
                <a:solidFill>
                  <a:srgbClr val="FF0000"/>
                </a:solidFill>
              </a:rPr>
              <a:t>Λ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18" name="Ορθογώνιο 17"/>
          <p:cNvSpPr/>
          <p:nvPr/>
        </p:nvSpPr>
        <p:spPr>
          <a:xfrm>
            <a:off x="7915275" y="63071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A9EE4727-F24D-4885-90FF-3EE8FF2A7DA0}" type="slidenum">
              <a:rPr lang="el-GR" smtClean="0">
                <a:solidFill>
                  <a:srgbClr val="898989"/>
                </a:solidFill>
              </a:rPr>
              <a:pPr eaLnBrk="1" hangingPunct="1"/>
              <a:t>7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/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0" y="2362200"/>
            <a:ext cx="8686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Ποιες </a:t>
            </a:r>
            <a:r>
              <a:rPr lang="el-GR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 τις παρακάτω προτάσεις είναι σωστές και ποιες λανθασμένες</a:t>
            </a:r>
            <a:r>
              <a:rPr lang="el-GR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l-GR" sz="2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41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304800" y="3335338"/>
            <a:ext cx="70104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α) Η Γη περιφέρεται γύρω από τον άξονά της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β) Η εναλλαγή ημέρας και νύχτας οφείλεται στην περιστροφή της Γης γύρω από τον άξονά της, καθώς αυτή φωτίζεται από τον Ήλιο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γ) Όταν ο Ήλιος φωτίζει το ανατολικό ημισφαίριο, τότε το δυτικό έχει νύχτα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δ) Καθώς ο Ήλιος γυρίζει γύρω από τη Γη, φωτίζει κάθε τόπο από τον οποίο περνά</a:t>
            </a:r>
          </a:p>
          <a:p>
            <a:pPr eaLnBrk="1" hangingPunct="1">
              <a:defRPr/>
            </a:pPr>
            <a:r>
              <a:rPr lang="el-GR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ε) Η περιστροφική κίνηση της Γης διαρκεί 24 ώρες</a:t>
            </a:r>
          </a:p>
        </p:txBody>
      </p:sp>
      <p:sp>
        <p:nvSpPr>
          <p:cNvPr id="14" name="Ορθογώνιο 13"/>
          <p:cNvSpPr/>
          <p:nvPr/>
        </p:nvSpPr>
        <p:spPr>
          <a:xfrm>
            <a:off x="7924800" y="34877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>
                <a:solidFill>
                  <a:srgbClr val="FF0000"/>
                </a:solidFill>
              </a:rPr>
              <a:t>Λ</a:t>
            </a:r>
          </a:p>
        </p:txBody>
      </p:sp>
      <p:sp>
        <p:nvSpPr>
          <p:cNvPr id="15" name="Ορθογώνιο 14"/>
          <p:cNvSpPr/>
          <p:nvPr/>
        </p:nvSpPr>
        <p:spPr>
          <a:xfrm>
            <a:off x="7924800" y="40973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>
                <a:solidFill>
                  <a:srgbClr val="FF0000"/>
                </a:solidFill>
              </a:rPr>
              <a:t>Σ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6" name="Ορθογώνιο 15"/>
          <p:cNvSpPr/>
          <p:nvPr/>
        </p:nvSpPr>
        <p:spPr>
          <a:xfrm>
            <a:off x="7924800" y="50117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>
                <a:solidFill>
                  <a:srgbClr val="FF0000"/>
                </a:solidFill>
              </a:rPr>
              <a:t>Σ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17" name="Ορθογώνιο 16"/>
          <p:cNvSpPr/>
          <p:nvPr/>
        </p:nvSpPr>
        <p:spPr>
          <a:xfrm>
            <a:off x="7924800" y="56975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>
                <a:solidFill>
                  <a:srgbClr val="FF0000"/>
                </a:solidFill>
              </a:rPr>
              <a:t>Λ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18" name="Ορθογώνιο 17"/>
          <p:cNvSpPr/>
          <p:nvPr/>
        </p:nvSpPr>
        <p:spPr>
          <a:xfrm>
            <a:off x="7915275" y="63071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>
                <a:solidFill>
                  <a:srgbClr val="FF0000"/>
                </a:solidFill>
              </a:rPr>
              <a:t>Σ</a:t>
            </a:r>
            <a:endParaRPr lang="el-GR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A2C4A116-BF27-408A-BD3A-7EC2E4B7F3EC}" type="slidenum">
              <a:rPr lang="el-GR" smtClean="0">
                <a:solidFill>
                  <a:srgbClr val="898989"/>
                </a:solidFill>
              </a:rPr>
              <a:pPr eaLnBrk="1" hangingPunct="1"/>
              <a:t>8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 – </a:t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0" y="2100263"/>
            <a:ext cx="868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Συμπλήρωσε το κείμενο με τις λέξεις που λείπουν</a:t>
            </a: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365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349250" y="2887663"/>
            <a:ext cx="8686800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Καθώς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Γη φωτίζεται από τον ____________και περιστρέφεται γύρω από τον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 της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φωτίζεται μόνο το μισό της επιφάνειάς της κι έχει ____________, ενώ το άλλο μισό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που δεν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φωτίζεται έχει ______________. Η εναλλαγή ημέρας και νύχτας είναι _______________.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3C0A04EC-5174-490C-AEFE-64799E25441D}" type="slidenum">
              <a:rPr lang="el-GR" smtClean="0">
                <a:solidFill>
                  <a:srgbClr val="898989"/>
                </a:solidFill>
              </a:rPr>
              <a:pPr eaLnBrk="1" hangingPunct="1"/>
              <a:t>9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Ημέρα και Νύχτα – </a:t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0" y="2100263"/>
            <a:ext cx="868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Συμπλήρωσε το κείμενο με τις λέξεις που λείπουν</a:t>
            </a: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89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349250" y="2887663"/>
            <a:ext cx="8686800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Καθώς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Γη φωτίζεται από τον </a:t>
            </a: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Ήλιο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περιστρέφεται γύρω από τον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 της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φωτίζεται μόνο το μισό της επιφάνειάς της κι έχει ____________, ενώ το άλλο μισό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που δεν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φωτίζεται έχει ______________. Η εναλλαγή ημέρας και νύχτας είναι _______________.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Προσαρμοσμένο 53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272737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14772</TotalTime>
  <Words>1368</Words>
  <Application>Microsoft Office PowerPoint</Application>
  <PresentationFormat>Προβολή στην οθόνη (4:3)</PresentationFormat>
  <Paragraphs>162</Paragraphs>
  <Slides>22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9" baseType="lpstr">
      <vt:lpstr>Calibri</vt:lpstr>
      <vt:lpstr>ＭＳ Ｐゴシック</vt:lpstr>
      <vt:lpstr>Arial</vt:lpstr>
      <vt:lpstr>Candara</vt:lpstr>
      <vt:lpstr>Symbol</vt:lpstr>
      <vt:lpstr>Comic Sans MS</vt:lpstr>
      <vt:lpstr>Κυματομορφή</vt:lpstr>
      <vt:lpstr>Ο άξονας και η περιστροφή της Γης – Ημέρα και Νύχτα</vt:lpstr>
      <vt:lpstr>Ημέρα και Νύχτα –  Διασκεδάζω μαθαίνοντας</vt:lpstr>
      <vt:lpstr>Ημέρα και Νύχτα –  Διασκεδάζω μαθαίνοντας</vt:lpstr>
      <vt:lpstr>Ημέρα και Νύχτα –  Διασκεδάζω μαθαίνοντας</vt:lpstr>
      <vt:lpstr>Ημέρα και Νύχτα –  Διασκεδάζω μαθαίνοντας</vt:lpstr>
      <vt:lpstr>Ημέρα και Νύχτα –  Διασκεδάζω μαθαίνοντας</vt:lpstr>
      <vt:lpstr>Ημέρα και Νύχτα –  Διασκεδάζω μαθαίνοντας</vt:lpstr>
      <vt:lpstr>Ημέρα και Νύχτα –  Διασκεδάζω μαθαίνοντας</vt:lpstr>
      <vt:lpstr>Ημέρα και Νύχτα –  Διασκεδάζω μαθαίνοντας</vt:lpstr>
      <vt:lpstr>Ημέρα και Νύχτα –  Διασκεδάζω μαθαίνοντας</vt:lpstr>
      <vt:lpstr>Ημέρα και Νύχτα –  Διασκεδάζω μαθαίνοντας</vt:lpstr>
      <vt:lpstr>Ημέρα και Νύχτα –  Διασκεδάζω μαθαίνοντας</vt:lpstr>
      <vt:lpstr>Ημέρα και Νύχτα –  Διασκεδάζω μαθαίνοντας</vt:lpstr>
      <vt:lpstr>Ημέρα και Νύχτα –  Διασκεδάζω μαθαίνοντας</vt:lpstr>
      <vt:lpstr>Ημέρα και Νύχτα –  Διασκεδάζω μαθαίνοντας</vt:lpstr>
      <vt:lpstr>Ημέρα και Νύχτα –  Διασκεδάζω μαθαίνοντας</vt:lpstr>
      <vt:lpstr>Ημέρα και Νύχτα –  Διασκεδάζω μαθαίνοντας</vt:lpstr>
      <vt:lpstr>Ημέρα και Νύχτα –  Διασκεδάζω μαθαίνοντας</vt:lpstr>
      <vt:lpstr>Ημέρα και Νύχτα –  Διασκεδάζω μαθαίνοντας</vt:lpstr>
      <vt:lpstr>Ημέρα και Νύχτα –  Διασκεδάζω μαθαίνοντας</vt:lpstr>
      <vt:lpstr>Ημέρα και Νύχτα –  Διασκεδάζω μαθαίνοντας</vt:lpstr>
      <vt:lpstr>Ημέρα και Νύχτα –  Διασκεδάζω μαθαίνοντας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1: Η τάξη μου</dc:title>
  <dc:creator>ÎÎ¬Î½Ï„Î¹Î± Î Î±Ï€Î±Î³ÎµÏ‰ÏÎ³Î¯Î¿Ï…</dc:creator>
  <cp:lastModifiedBy>Vassileios Grigoriou</cp:lastModifiedBy>
  <cp:revision>342</cp:revision>
  <dcterms:created xsi:type="dcterms:W3CDTF">2015-06-06T08:58:39Z</dcterms:created>
  <dcterms:modified xsi:type="dcterms:W3CDTF">2015-09-10T19:39:24Z</dcterms:modified>
</cp:coreProperties>
</file>