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401" r:id="rId3"/>
    <p:sldId id="640" r:id="rId4"/>
    <p:sldId id="641" r:id="rId5"/>
    <p:sldId id="642" r:id="rId6"/>
    <p:sldId id="643" r:id="rId7"/>
    <p:sldId id="644" r:id="rId8"/>
    <p:sldId id="645" r:id="rId9"/>
    <p:sldId id="646" r:id="rId10"/>
    <p:sldId id="592" r:id="rId11"/>
    <p:sldId id="647" r:id="rId12"/>
    <p:sldId id="593" r:id="rId13"/>
    <p:sldId id="648" r:id="rId14"/>
    <p:sldId id="649" r:id="rId15"/>
    <p:sldId id="650" r:id="rId1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B4A593-DA01-45CF-AC6E-E3F5BE86F973}" type="datetimeFigureOut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0DA4FC-1FC1-4622-8510-6864DFA071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4644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B999-D299-4D12-AD0F-9FB2BCD07E4E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5EF00-C083-436F-86A7-CF76FF3520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284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E4D08-9A6F-489A-BA41-9F72655E78F0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8E46A-0306-4B11-9A9A-3BCA0911F2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D085B-1156-42C6-A78F-F4D8033CCA66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22868-1963-4E0D-8A9A-00C7C83AD6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42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CAD1A-AD0C-48DD-A9F2-E5B7A17B35D3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D27A4-F4DB-422B-852A-7B4BA9FAD4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091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8D466-6C79-46CF-91DD-9129D1AFC69F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B7D5-18BB-42E6-8AB5-FB5CF7D0F3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515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9051-ECE3-4150-A531-82BDB4AE6BE0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3F84-201D-4C58-BB37-56B082037F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5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C0D14-BABB-46E4-801A-A4E1C30CFFDE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0D135-418C-4908-ACD7-0BCC96E14AE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1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BD99E-3CDA-49B4-A1B5-0EF1BDCD12F3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2921-05DF-4913-BC86-F2CBA90B418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168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C2A06-9907-4075-A274-6DCFFC006722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09275-FF67-4773-9E9F-BA4F94D6A7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130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60C6C-AAB5-4C4A-B08B-EB77615AFB4A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42B2C-1480-42AD-95E1-8745C995AF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236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45CE-AEB9-47BB-A4AF-608766210D11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4ECBE-FB2A-4B3B-A367-5C7A186374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142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EAA40E5-03E9-4C2A-BBB2-98602D51EF49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22A698F-5576-4C81-82A0-792761367D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1" r:id="rId2"/>
    <p:sldLayoutId id="2147484007" r:id="rId3"/>
    <p:sldLayoutId id="2147484002" r:id="rId4"/>
    <p:sldLayoutId id="2147484003" r:id="rId5"/>
    <p:sldLayoutId id="2147484004" r:id="rId6"/>
    <p:sldLayoutId id="2147484008" r:id="rId7"/>
    <p:sldLayoutId id="2147484009" r:id="rId8"/>
    <p:sldLayoutId id="2147484010" r:id="rId9"/>
    <p:sldLayoutId id="2147484005" r:id="rId10"/>
    <p:sldLayoutId id="214748401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l-GR" b="1" i="1" smtClean="0">
                <a:ea typeface="ＭＳ Ｐゴシック" charset="-128"/>
              </a:rPr>
              <a:t>Ο άξονας και η περιστροφή της Γης – Ημέρα και Νύχτα</a:t>
            </a:r>
            <a:endParaRPr lang="el-GR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charset="-128"/>
              </a:rPr>
              <a:t>Όνομα δασκάλου</a:t>
            </a:r>
          </a:p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charset="-128"/>
              </a:rPr>
              <a:t>Σχολείο</a:t>
            </a:r>
          </a:p>
        </p:txBody>
      </p:sp>
      <p:pic>
        <p:nvPicPr>
          <p:cNvPr id="8196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0" y="4038600"/>
            <a:ext cx="1050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2AB016F5-C54C-4554-99A8-969E08B15840}" type="slidenum">
              <a:rPr lang="el-GR" smtClean="0">
                <a:solidFill>
                  <a:srgbClr val="898989"/>
                </a:solidFill>
              </a:rPr>
              <a:pPr eaLnBrk="1" hangingPunct="1"/>
              <a:t>10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362200"/>
            <a:ext cx="51054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στην Ελβετία είναι μεσημέρι, μπορείτε χρησιμοποιώντας την υδρόγειο σφαίρα να βρείτε μία χώρα όπου θα επικρατεί νύχτα;</a:t>
            </a:r>
          </a:p>
        </p:txBody>
      </p:sp>
      <p:pic>
        <p:nvPicPr>
          <p:cNvPr id="17413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262837"/>
            <a:ext cx="3041231" cy="307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CEA94650-EA48-4394-B4B5-D567C533CDAC}" type="slidenum">
              <a:rPr lang="el-GR" smtClean="0">
                <a:solidFill>
                  <a:srgbClr val="898989"/>
                </a:solidFill>
              </a:rPr>
              <a:pPr eaLnBrk="1" hangingPunct="1"/>
              <a:t>11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352800" y="2743200"/>
            <a:ext cx="55626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Μία χώρα που σίγουρα θα έχει νύχτα είναι αυτή που θα βρίσκεται </a:t>
            </a:r>
            <a:r>
              <a:rPr lang="el-GR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αντιδιαμετρικά</a:t>
            </a:r>
            <a:r>
              <a:rPr lang="el-G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της Ελβετίας, στο άλλο ημισφαίριο της Γης. Επειδή η Ελβετία έχει γεωγραφικό μήκος 8 μοιρών ανατολικό, η </a:t>
            </a:r>
            <a:r>
              <a:rPr lang="el-GR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αντιδιαμετρική</a:t>
            </a:r>
            <a:r>
              <a:rPr lang="el-G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χώρα θα έχει γεωγραφικό μήκος 172 μοιρών ανατολικό (συνολικά το άθροισμά τους θα είναι 180 μοίρες) 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8437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262837"/>
            <a:ext cx="3041231" cy="307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D452CEFF-175B-45CA-AFC1-D93BDE1BB9C5}" type="slidenum">
              <a:rPr lang="el-GR" smtClean="0">
                <a:solidFill>
                  <a:srgbClr val="898989"/>
                </a:solidFill>
              </a:rPr>
              <a:pPr eaLnBrk="1" hangingPunct="1"/>
              <a:t>12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Νοητικό πείραμα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362200"/>
            <a:ext cx="51054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θα έπρεπε να συμβεί ώστε η Ελλάδα να έχει συνεχώς μέρα;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Τότε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θα είχαν και όλα τα σημεία της Γης μέρα;</a:t>
            </a:r>
          </a:p>
        </p:txBody>
      </p:sp>
      <p:pic>
        <p:nvPicPr>
          <p:cNvPr id="1946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262837"/>
            <a:ext cx="3041231" cy="307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6D7A486C-6BDE-4AB2-A071-CC04B7DBA304}" type="slidenum">
              <a:rPr lang="el-GR" smtClean="0">
                <a:solidFill>
                  <a:srgbClr val="898989"/>
                </a:solidFill>
              </a:rPr>
              <a:pPr eaLnBrk="1" hangingPunct="1"/>
              <a:t>13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Νοητικό πείραμα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362200"/>
            <a:ext cx="51054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Θα έπρεπε να σταματήσει η Γη να περιστρέφεται γύρω από τον νοητό άξονά της. Τότε η Ελλάδα θα είχε συνεχώς μέρα και τα </a:t>
            </a:r>
            <a:r>
              <a:rPr lang="el-GR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αντιδιαμετρικά</a:t>
            </a: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της σημεία στην υδρόγειο θα είχαν συνεχώς νύχτα.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485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262837"/>
            <a:ext cx="3041231" cy="307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910A041F-5016-40A0-B92E-C6912904E07C}" type="slidenum">
              <a:rPr lang="el-GR" smtClean="0">
                <a:solidFill>
                  <a:srgbClr val="898989"/>
                </a:solidFill>
              </a:rPr>
              <a:pPr eaLnBrk="1" hangingPunct="1"/>
              <a:t>14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Διάρκεια της μέρας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362200"/>
            <a:ext cx="5105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διάρκεια της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μέρας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της νύχτας δεν είναι πάντα η ίδια στους διάφορους τόπους της Γης. Άλλοτε η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μεγαλύτερη από τη νύχτα και άλλοτε συμβαίνει το αντίστροφο. Αιτία είναι η κλίση που έχει ο νοητός άξονας της Γης.</a:t>
            </a:r>
          </a:p>
        </p:txBody>
      </p:sp>
      <p:pic>
        <p:nvPicPr>
          <p:cNvPr id="21509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747790"/>
            <a:ext cx="3041231" cy="2105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0B1CBD5B-9370-4AE4-B7BA-75630E519D0F}" type="slidenum">
              <a:rPr lang="el-GR" smtClean="0">
                <a:solidFill>
                  <a:srgbClr val="898989"/>
                </a:solidFill>
              </a:rPr>
              <a:pPr eaLnBrk="1" hangingPunct="1"/>
              <a:t>15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Διάρκεια της μέρας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362200"/>
            <a:ext cx="51054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παράδειγμα οι περιοχές Α και Β βρίσκονται στο ίδιο ημισφαίριο της Γης, αλλά λόγω της κλίσης η μία έχει μέρα και η άλλη νύχτα.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3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747790"/>
            <a:ext cx="3041231" cy="2105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7FC3B1E4-259D-4016-8E18-1A9614CABA3E}" type="slidenum">
              <a:rPr lang="el-GR" smtClean="0">
                <a:solidFill>
                  <a:srgbClr val="898989"/>
                </a:solidFill>
              </a:rPr>
              <a:pPr eaLnBrk="1" hangingPunct="1"/>
              <a:t>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362200"/>
            <a:ext cx="51054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έναν φακό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φώτισε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πορτοκάλι. 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παρατηρείς;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038877"/>
            <a:ext cx="2532845" cy="25328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ED9BD110-950B-479B-8CB1-B42C41AEF35E}" type="slidenum">
              <a:rPr lang="el-GR" smtClean="0">
                <a:solidFill>
                  <a:srgbClr val="898989"/>
                </a:solidFill>
              </a:rPr>
              <a:pPr eaLnBrk="1" hangingPunct="1"/>
              <a:t>3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362200"/>
            <a:ext cx="51054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συνέχεια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τοποθέτησε στη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θέση του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πορτοκαλιού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υδρόγειο σφαίρα.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Ποια είναι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αιτία φωτισμού της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Γης;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5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038877"/>
            <a:ext cx="2532845" cy="25328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97AC4CA-8F6E-4FD1-A8FB-3DC1B58E4C88}" type="slidenum">
              <a:rPr lang="el-GR" smtClean="0">
                <a:solidFill>
                  <a:srgbClr val="898989"/>
                </a:solidFill>
              </a:rPr>
              <a:pPr eaLnBrk="1" hangingPunct="1"/>
              <a:t>4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Συμπέρασμα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971800"/>
            <a:ext cx="5105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Η αιτία φωτισμού της Γης είναι ο Ήλιος.</a:t>
            </a:r>
            <a:endParaRPr lang="el-G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1269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2438400"/>
            <a:ext cx="2687217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12D445CC-5003-429B-9D41-A947A743D9E7}" type="slidenum">
              <a:rPr lang="el-GR" smtClean="0">
                <a:solidFill>
                  <a:srgbClr val="898989"/>
                </a:solidFill>
              </a:rPr>
              <a:pPr eaLnBrk="1" hangingPunct="1"/>
              <a:t>5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784600" y="2209800"/>
            <a:ext cx="5105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κουνήσεις τη Γη θα φωτίζεται άλλη περιοχή της.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δυνατό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όμως να φωτίζεται ταυτόχρονα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ολόκληρη;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νομίζεις ότι οφείλεται αυτό;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3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038877"/>
            <a:ext cx="2532845" cy="2532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1DB39D66-F2E0-4809-BB43-B5C4DDDA1E6C}" type="slidenum">
              <a:rPr lang="el-GR" smtClean="0">
                <a:solidFill>
                  <a:srgbClr val="898989"/>
                </a:solidFill>
              </a:rPr>
              <a:pPr eaLnBrk="1" hangingPunct="1"/>
              <a:t>6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Συμπέρασμα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0" y="2971800"/>
            <a:ext cx="51054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Λόγω </a:t>
            </a: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του σχεδόν σφαιρικού σχήματος της Γης, κάθε φορά φωτίζεται η μισή ενώ η άλλη μισή μένει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αφώτιστη. </a:t>
            </a:r>
            <a:endParaRPr lang="el-G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317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3429001"/>
            <a:ext cx="3198067" cy="1450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D5B931A-F44A-4854-B900-2BDA6F47ABB6}" type="slidenum">
              <a:rPr lang="el-GR" smtClean="0">
                <a:solidFill>
                  <a:srgbClr val="898989"/>
                </a:solidFill>
              </a:rPr>
              <a:pPr eaLnBrk="1" hangingPunct="1"/>
              <a:t>7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200400" y="2209800"/>
            <a:ext cx="5689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Τοποθετήστε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 αυτοκόλλητο στο σημείο της Ελλάδας πάνω στην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υδρόγειο. Αρχίστε να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περιστρέφεται αργά-αργά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ενώ ταυτόχρονα τη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φωτίζετε. Παρατηρείστε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η Ελλάδα θα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φωτίζεται,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συνέχεια θα πέφτει στο σκοτάδι και μετά πάλι θα φωτίζεται.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955" y="3276600"/>
            <a:ext cx="2532845" cy="18996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D177E02-899E-4C29-ADD2-8230C40D0EBD}" type="slidenum">
              <a:rPr lang="el-GR" smtClean="0">
                <a:solidFill>
                  <a:srgbClr val="898989"/>
                </a:solidFill>
              </a:rPr>
              <a:pPr eaLnBrk="1" hangingPunct="1"/>
              <a:t>8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200400" y="2949575"/>
            <a:ext cx="5689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Περιγράψτε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συνεχή εναλλαγή αυτή χρησιμοποιώντας επιστημονικές εκφράσεις, όπως περιστροφή της Γης γύρω από τον άξονά της, μέρα,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νύχτα.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5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955" y="3276600"/>
            <a:ext cx="2532845" cy="18996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5D8BA5FA-64E3-44FD-B6A4-951890FADB6F}" type="slidenum">
              <a:rPr lang="el-GR" smtClean="0">
                <a:solidFill>
                  <a:srgbClr val="898989"/>
                </a:solidFill>
              </a:rPr>
              <a:pPr eaLnBrk="1" hangingPunct="1"/>
              <a:t>9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και Νύχτα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200400" y="2949575"/>
            <a:ext cx="56896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Καθώς η Γη περιστρέφεται γύρω από τον εαυτό της φωτίζεται πάντα η μισή με αποτέλεσμα σε κάθε τόπο να έχουμε συνεχή εναλλαγή μέρας και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νύχτας. 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6389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955" y="3276600"/>
            <a:ext cx="2532845" cy="18996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53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7273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17083</TotalTime>
  <Words>482</Words>
  <Application>Microsoft Office PowerPoint</Application>
  <PresentationFormat>Προβολή στην οθόνη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Calibri</vt:lpstr>
      <vt:lpstr>ＭＳ Ｐゴシック</vt:lpstr>
      <vt:lpstr>Arial</vt:lpstr>
      <vt:lpstr>Candara</vt:lpstr>
      <vt:lpstr>Symbol</vt:lpstr>
      <vt:lpstr>Comic Sans MS</vt:lpstr>
      <vt:lpstr>Κυματομορφή</vt:lpstr>
      <vt:lpstr>Ο άξονας και η περιστροφή της Γης – Ημέρα και Νύχτα</vt:lpstr>
      <vt:lpstr>Ημέρα και Νύχτα– Πειραματισμός </vt:lpstr>
      <vt:lpstr>Ημέρα και Νύχτα– Πειραματισμός </vt:lpstr>
      <vt:lpstr>Ημέρα και Νύχτα– Συμπέρασμα</vt:lpstr>
      <vt:lpstr>Ημέρα και Νύχτα– Πειραματισμός </vt:lpstr>
      <vt:lpstr>Ημέρα και Νύχτα– Συμπέρασμα</vt:lpstr>
      <vt:lpstr>Ημέρα και Νύχτα– Πειραματισμός </vt:lpstr>
      <vt:lpstr>Ημέρα και Νύχτα– Πειραματισμός </vt:lpstr>
      <vt:lpstr>Ημέρα και Νύχτα– Πειραματισμός </vt:lpstr>
      <vt:lpstr>Ημέρα και Νύχτα– Εφαρμογή (1)</vt:lpstr>
      <vt:lpstr>Ημέρα και Νύχτα– Εφαρμογή (1)</vt:lpstr>
      <vt:lpstr>Ημέρα και Νύχτα– Νοητικό πείραμα</vt:lpstr>
      <vt:lpstr>Ημέρα και Νύχτα– Νοητικό πείραμα</vt:lpstr>
      <vt:lpstr>Ημέρα και Νύχτα– Διάρκεια της μέρας</vt:lpstr>
      <vt:lpstr>Ημέρα και Νύχτα– Διάρκεια της μέρας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Vassileios Grigoriou</cp:lastModifiedBy>
  <cp:revision>382</cp:revision>
  <dcterms:created xsi:type="dcterms:W3CDTF">2015-06-06T08:58:39Z</dcterms:created>
  <dcterms:modified xsi:type="dcterms:W3CDTF">2015-09-10T19:38:49Z</dcterms:modified>
</cp:coreProperties>
</file>