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661" r:id="rId2"/>
    <p:sldId id="662" r:id="rId3"/>
    <p:sldId id="663" r:id="rId4"/>
    <p:sldId id="664" r:id="rId5"/>
    <p:sldId id="665" r:id="rId6"/>
    <p:sldId id="666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714"/>
  </p:normalViewPr>
  <p:slideViewPr>
    <p:cSldViewPr>
      <p:cViewPr>
        <p:scale>
          <a:sx n="44" d="100"/>
          <a:sy n="44" d="100"/>
        </p:scale>
        <p:origin x="2992" y="2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3B7FBC4-3E0B-40D1-AA0B-730EED028C27}" type="datetimeFigureOut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90F894-84BD-4924-AFB6-D3B662E19B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343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0DD42-47F6-4131-9051-1F1D90C0E298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5BC9-C9A0-4497-AC58-3C25CBEEDA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0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A852-4CEB-4695-AB5A-B011AA3BD763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1C6E-659F-4237-A026-6DF59A4C52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368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EB72-1C50-4590-87F9-FAFAE983AA92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0D14-793A-42B8-931C-BB95DF88A5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03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55A98-1871-4BE5-BDDB-56F8411013CB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EACC-E636-4905-B7D1-200B806534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19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C38EE-6B6F-4DBD-9981-05F50FBEDFCC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B403-2B48-4B8D-8E81-C757ECA819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016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98AB9-E88A-426A-8758-7D7A8F1FD22A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ED50B-0E78-4010-8A82-ABA0A23DCA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092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98EAE-BDED-4158-839E-A94C000342E3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A9465-B789-49D9-AF6A-91AA957A408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68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1D6DD-3022-4066-A3BF-1E98092099BC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6314C-0E63-43E2-B59A-E257205F82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39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587D8-EF81-4729-8597-321EDB30EE44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6AF5-3496-465F-B9F2-4BE12C8CB6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02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3E93D-B341-43EE-9536-D7BDADDB03E2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8B539-000B-493F-B5A5-D391A9C2215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829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31F53-9572-4BC4-BBB7-7DE17D4517BD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FEA3-F796-4487-9D8E-C4DB8283B9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39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71467E-8AB0-429A-A982-F2126A43A94B}" type="datetime1">
              <a:rPr lang="el-GR"/>
              <a:pPr>
                <a:defRPr/>
              </a:pPr>
              <a:t>1/2/17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775240-3688-4104-B2CF-EAC3271006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65" r:id="rId2"/>
    <p:sldLayoutId id="2147483871" r:id="rId3"/>
    <p:sldLayoutId id="2147483866" r:id="rId4"/>
    <p:sldLayoutId id="2147483867" r:id="rId5"/>
    <p:sldLayoutId id="2147483868" r:id="rId6"/>
    <p:sldLayoutId id="2147483872" r:id="rId7"/>
    <p:sldLayoutId id="2147483873" r:id="rId8"/>
    <p:sldLayoutId id="2147483874" r:id="rId9"/>
    <p:sldLayoutId id="2147483869" r:id="rId10"/>
    <p:sldLayoutId id="21474838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ea typeface="ＭＳ Ｐゴシック" charset="-128"/>
              </a:rPr>
              <a:t>Το φυσικό περιβάλλον της Ελλάδας. </a:t>
            </a:r>
            <a:br>
              <a:rPr lang="el-GR" b="1" i="1" dirty="0" smtClean="0">
                <a:ea typeface="ＭＳ Ｐゴシック" charset="-128"/>
              </a:rPr>
            </a:br>
            <a:r>
              <a:rPr lang="el-GR" b="1" i="1" dirty="0">
                <a:ea typeface="ＭＳ Ｐゴシック" charset="-128"/>
              </a:rPr>
              <a:t> Η θέση της Ελλάδας.</a:t>
            </a:r>
            <a:endParaRPr lang="el-GR" dirty="0" smtClean="0">
              <a:ea typeface="ＭＳ Ｐゴシック" charset="-128"/>
            </a:endParaRP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charset="-128"/>
              </a:rPr>
              <a:t>Όνομα δασκάλου</a:t>
            </a:r>
          </a:p>
          <a:p>
            <a:pPr eaLnBrk="1" hangingPunct="1"/>
            <a:r>
              <a:rPr lang="el-GR" smtClean="0">
                <a:solidFill>
                  <a:srgbClr val="898989"/>
                </a:solidFill>
                <a:ea typeface="ＭＳ Ｐゴシック" charset="-128"/>
              </a:rPr>
              <a:t>Σχολείο</a:t>
            </a:r>
          </a:p>
        </p:txBody>
      </p:sp>
      <p:pic>
        <p:nvPicPr>
          <p:cNvPr id="8196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0" y="4038600"/>
            <a:ext cx="1050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9122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48C4DD2A-2D21-4C9E-A043-7B592B14853A}" type="slidenum">
              <a:rPr lang="el-GR" smtClean="0">
                <a:solidFill>
                  <a:srgbClr val="898989"/>
                </a:solidFill>
              </a:rPr>
              <a:pPr eaLnBrk="1" hangingPunct="1"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θέση της Ελλάδας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0" y="23622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τις παρακάτω προτάσεις είναι σωστές και ποιες λανθασμένες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04800" y="3335338"/>
            <a:ext cx="7391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α)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Ελλάδα στα νότια βρέχεται από το Λιβυκό πέλαγος</a:t>
            </a:r>
          </a:p>
          <a:p>
            <a:pPr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β) Η Ελλάδα βρίσκεται στη νοτιοδυτική Ευρώπη</a:t>
            </a:r>
          </a:p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γ) 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χώρα μας είναι κράτος της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</a:t>
            </a: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οτιοανατολικής Ευρώπης</a:t>
            </a:r>
          </a:p>
          <a:p>
            <a:pPr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δ) Δυτικά η Ελλάδα βρέχεται από το Ιόνιο πέλαγος</a:t>
            </a:r>
          </a:p>
          <a:p>
            <a:pPr eaLnBrk="1" hangingPunct="1">
              <a:defRPr/>
            </a:pPr>
            <a:r>
              <a:rPr lang="el-G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ε) Το Αιγαίο βρέχει τις ελληνικές και τις τουρκικές ακτές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7915275" y="3716338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Λ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7915275" y="4105602"/>
            <a:ext cx="565150" cy="3984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dirty="0"/>
          </a:p>
        </p:txBody>
      </p:sp>
      <p:sp>
        <p:nvSpPr>
          <p:cNvPr id="12" name="Ορθογώνιο 11"/>
          <p:cNvSpPr/>
          <p:nvPr/>
        </p:nvSpPr>
        <p:spPr>
          <a:xfrm>
            <a:off x="7915275" y="4504065"/>
            <a:ext cx="565150" cy="3984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>
                <a:solidFill>
                  <a:srgbClr val="FF0000"/>
                </a:solidFill>
              </a:rPr>
              <a:t>Σ</a:t>
            </a:r>
            <a:endParaRPr lang="el-GR" dirty="0"/>
          </a:p>
        </p:txBody>
      </p:sp>
      <p:sp>
        <p:nvSpPr>
          <p:cNvPr id="13" name="Ορθογώνιο 12"/>
          <p:cNvSpPr/>
          <p:nvPr/>
        </p:nvSpPr>
        <p:spPr>
          <a:xfrm>
            <a:off x="7915275" y="3353821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 smtClean="0">
                <a:solidFill>
                  <a:srgbClr val="FF0000"/>
                </a:solidFill>
              </a:rPr>
              <a:t>Σ</a:t>
            </a:r>
            <a:endParaRPr lang="el-GR" dirty="0"/>
          </a:p>
        </p:txBody>
      </p:sp>
      <p:sp>
        <p:nvSpPr>
          <p:cNvPr id="14" name="Ορθογώνιο 13"/>
          <p:cNvSpPr/>
          <p:nvPr/>
        </p:nvSpPr>
        <p:spPr>
          <a:xfrm>
            <a:off x="7915275" y="4869959"/>
            <a:ext cx="565150" cy="398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b="1" dirty="0" smtClean="0">
                <a:solidFill>
                  <a:srgbClr val="FF0000"/>
                </a:solidFill>
              </a:rPr>
              <a:t>Σ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24321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86E0F0C9-092A-4E4E-B6B4-3205ACA0C026}" type="slidenum">
              <a:rPr lang="el-GR" smtClean="0">
                <a:solidFill>
                  <a:srgbClr val="898989"/>
                </a:solidFill>
              </a:rPr>
              <a:pPr eaLnBrk="1" hangingPunct="1"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θέση της Ελλάδας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 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" y="3200400"/>
            <a:ext cx="77279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Ζήτησε από τη μητέρα σου ή από τη γιαγιά σου τρεις συνταγές μαγειρικής του τόπου σου. Είναι επηρεασμένες από κάποιον άλλο λαό; Από ποιον; Εξήγησε γιατί.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40500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86E0F0C9-092A-4E4E-B6B4-3205ACA0C026}" type="slidenum">
              <a:rPr lang="el-GR" smtClean="0">
                <a:solidFill>
                  <a:srgbClr val="898989"/>
                </a:solidFill>
              </a:rPr>
              <a:pPr eaLnBrk="1" hangingPunct="1"/>
              <a:t>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θέση της Ελλάδας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 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11150" y="3133834"/>
            <a:ext cx="85217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Ιμάμ-μπαϊλντί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Συνταγή που βασίζεται στην μελιτζάνα και προέρχεται από τη Μικρά Ασία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57200" y="3131376"/>
            <a:ext cx="8521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Κρέπες</a:t>
            </a:r>
          </a:p>
          <a:p>
            <a:pPr eaLnBrk="1" hangingPunct="1">
              <a:defRPr/>
            </a:pP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Συνταγή με χυλό και διάφορες επιλογές για γέμισμα (!) που βασίζεται στη γαλλική κουζίνα</a:t>
            </a: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Ορθογώνιο 1"/>
          <p:cNvSpPr/>
          <p:nvPr/>
        </p:nvSpPr>
        <p:spPr>
          <a:xfrm>
            <a:off x="384175" y="3160873"/>
            <a:ext cx="8521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Κουραμπιές</a:t>
            </a:r>
          </a:p>
          <a:p>
            <a:pPr eaLnBrk="1" hangingPunct="1">
              <a:defRPr/>
            </a:pP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Γλυκό με πολύ ζάχαρη (η λέξη σημαίνει ξηρό μπισκότο!) και προέρχεται από την ανατολή</a:t>
            </a: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517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2" grpId="0"/>
      <p:bldP spid="2" grpId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86E0F0C9-092A-4E4E-B6B4-3205ACA0C026}" type="slidenum">
              <a:rPr lang="el-GR" smtClean="0">
                <a:solidFill>
                  <a:srgbClr val="898989"/>
                </a:solidFill>
              </a:rPr>
              <a:pPr eaLnBrk="1" hangingPunct="1"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θέση της Ελλάδας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 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" y="3200400"/>
            <a:ext cx="772795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Στον τόπο όπου κατοικείς υπάρχει ένα οικοδόμημα που μαρτυρεί την επίδραση ενός πολιτισμού διαφορετικού από τον ελληνικό; Ποιο είναι αυτό; Ποιος πολιτισμός έχει επιδράσει στην κατασκευή του; Αν υπάρχουν κι άλλα κτίσματα, κατάγραψέ τα.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4699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86E0F0C9-092A-4E4E-B6B4-3205ACA0C026}" type="slidenum">
              <a:rPr lang="el-GR" smtClean="0">
                <a:solidFill>
                  <a:srgbClr val="898989"/>
                </a:solidFill>
              </a:rPr>
              <a:pPr eaLnBrk="1" hangingPunct="1"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θέση της Ελλάδας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–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 Διασκεδάζω μαθαίνοντας</a:t>
            </a:r>
            <a:endParaRPr lang="el-G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pic>
        <p:nvPicPr>
          <p:cNvPr id="9221" name="Picture 5" descr="\\psf\Host\Volumes\Mac Basic\Doyleies\Site\Images\geograph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533400"/>
            <a:ext cx="6731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04800" y="2667000"/>
            <a:ext cx="85217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Ενετικά κάστρα, τούρκικα χαμάμ, </a:t>
            </a:r>
            <a:r>
              <a:rPr lang="el-GR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ρωμαϊκά γυμναστήρια</a:t>
            </a:r>
            <a:endParaRPr lang="el-G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7105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53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272737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16150</TotalTime>
  <Words>237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Candara</vt:lpstr>
      <vt:lpstr>Comic Sans MS</vt:lpstr>
      <vt:lpstr>ＭＳ Ｐゴシック</vt:lpstr>
      <vt:lpstr>Symbol</vt:lpstr>
      <vt:lpstr>Κυματομορφή</vt:lpstr>
      <vt:lpstr>Το φυσικό περιβάλλον της Ελλάδας.   Η θέση της Ελλάδας.</vt:lpstr>
      <vt:lpstr>Η θέση της Ελλάδας–  Διασκεδάζω μαθαίνοντας</vt:lpstr>
      <vt:lpstr>Η θέση της Ελλάδας–  Διασκεδάζω μαθαίνοντας</vt:lpstr>
      <vt:lpstr>Η θέση της Ελλάδας–  Διασκεδάζω μαθαίνοντας</vt:lpstr>
      <vt:lpstr>Η θέση της Ελλάδας–  Διασκεδάζω μαθαίνοντας</vt:lpstr>
      <vt:lpstr>Η θέση της Ελλάδας–  Διασκεδάζω μαθαίνοντας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Nantia Papageorgiou</cp:lastModifiedBy>
  <cp:revision>358</cp:revision>
  <dcterms:created xsi:type="dcterms:W3CDTF">2015-06-06T08:58:39Z</dcterms:created>
  <dcterms:modified xsi:type="dcterms:W3CDTF">2017-02-01T09:00:44Z</dcterms:modified>
</cp:coreProperties>
</file>