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76" r:id="rId3"/>
    <p:sldId id="277" r:id="rId4"/>
    <p:sldId id="278" r:id="rId5"/>
    <p:sldId id="280" r:id="rId6"/>
    <p:sldId id="28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0000CC"/>
    <a:srgbClr val="0066FF"/>
    <a:srgbClr val="FF9900"/>
    <a:srgbClr val="A31F05"/>
    <a:srgbClr val="CC0000"/>
    <a:srgbClr val="FF0000"/>
    <a:srgbClr val="A7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4" autoAdjust="0"/>
    <p:restoredTop sz="94624" autoAdjust="0"/>
  </p:normalViewPr>
  <p:slideViewPr>
    <p:cSldViewPr>
      <p:cViewPr>
        <p:scale>
          <a:sx n="90" d="100"/>
          <a:sy n="90" d="100"/>
        </p:scale>
        <p:origin x="-51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9E61-7860-4E10-9584-E038B3B1609E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4AC21-CB81-4CC1-8639-B085CE96261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7CE173-6954-4AEE-8295-5C42EFCE1F2B}" type="datetimeFigureOut">
              <a:rPr lang="el-GR" smtClean="0"/>
              <a:pPr/>
              <a:t>21/4/2017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ycutegraphic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Tourists love visiting places</a:t>
            </a:r>
            <a:endParaRPr 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19672" y="2852936"/>
            <a:ext cx="6400800" cy="14732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Όνομα Εκπαιδευτικού </a:t>
            </a:r>
          </a:p>
          <a:p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Σχολείο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English Language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Τάξη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΄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Graphics from</a:t>
            </a:r>
            <a:r>
              <a:rPr lang="el-GR" dirty="0" smtClean="0">
                <a:solidFill>
                  <a:schemeClr val="tx1"/>
                </a:solidFill>
              </a:rPr>
              <a:t>: </a:t>
            </a:r>
            <a:r>
              <a:rPr lang="el-GR" u="sng" dirty="0" err="1" smtClean="0">
                <a:hlinkClick r:id="rId2"/>
              </a:rPr>
              <a:t>www.mycutegraphics.com</a:t>
            </a:r>
            <a:r>
              <a:rPr lang="el-GR" dirty="0" smtClean="0"/>
              <a:t> </a:t>
            </a:r>
            <a:endParaRPr lang="en-US" dirty="0" smtClean="0"/>
          </a:p>
        </p:txBody>
      </p:sp>
      <p:pic>
        <p:nvPicPr>
          <p:cNvPr id="6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204864"/>
            <a:ext cx="147565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57158" y="1785926"/>
            <a:ext cx="4143404" cy="4500594"/>
          </a:xfrm>
        </p:spPr>
        <p:txBody>
          <a:bodyPr>
            <a:normAutofit fontScale="92500"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Channel 4 on British TV made a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</a:rPr>
              <a:t>programme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</a:rPr>
              <a:t> about the Parthenon sculptures called “Fifteen to one”.</a:t>
            </a:r>
            <a:endParaRPr lang="el-GR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1357322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C3300"/>
                </a:solidFill>
              </a:rPr>
              <a:t>The return of the Parthenon sculptures</a:t>
            </a:r>
            <a:endParaRPr lang="el-GR" sz="4400" b="1" dirty="0">
              <a:solidFill>
                <a:srgbClr val="CC3300"/>
              </a:solidFill>
            </a:endParaRPr>
          </a:p>
        </p:txBody>
      </p:sp>
      <p:pic>
        <p:nvPicPr>
          <p:cNvPr id="11" name="10 - Θέση περιεχομένου" descr="greece-1594689_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1374" y="2214554"/>
            <a:ext cx="4356105" cy="3143272"/>
          </a:xfrm>
        </p:spPr>
      </p:pic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0"/>
            <a:ext cx="1115616" cy="206868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85720" y="1643050"/>
            <a:ext cx="4643470" cy="500066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During the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programme</a:t>
            </a:r>
            <a:r>
              <a:rPr lang="en-US" sz="4000" b="1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100,000 people called the TV station and gave their opinion about the return of the sculptures to Greece.</a:t>
            </a:r>
            <a:endParaRPr lang="el-G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357158" y="642918"/>
            <a:ext cx="7929618" cy="1214446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C3300"/>
                </a:solidFill>
              </a:rPr>
              <a:t>The return of the Parthenon sculptures</a:t>
            </a:r>
            <a:endParaRPr lang="el-GR" sz="44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1115616" cy="2068683"/>
          </a:xfrm>
          <a:prstGeom prst="rect">
            <a:avLst/>
          </a:prstGeom>
          <a:noFill/>
        </p:spPr>
      </p:pic>
      <p:pic>
        <p:nvPicPr>
          <p:cNvPr id="7" name="6 - Θέση περιεχομένου" descr="greece-1159132_19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000240"/>
            <a:ext cx="4011912" cy="3276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57158" y="2000216"/>
            <a:ext cx="4357718" cy="421486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92.5% of the people who voted said that they believed the sculptures must return to Greece.</a:t>
            </a:r>
            <a:endParaRPr lang="el-G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15370" cy="1357322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C3300"/>
                </a:solidFill>
              </a:rPr>
              <a:t>The return of the Parthenon sculptures</a:t>
            </a:r>
            <a:endParaRPr lang="el-GR" sz="44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1115616" cy="2068683"/>
          </a:xfrm>
          <a:prstGeom prst="rect">
            <a:avLst/>
          </a:prstGeom>
          <a:noFill/>
        </p:spPr>
      </p:pic>
      <p:pic>
        <p:nvPicPr>
          <p:cNvPr id="9" name="8 - Θέση περιεχομένου" descr="athens-712921_19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94218" y="2214554"/>
            <a:ext cx="4135500" cy="3374247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28596" y="2071678"/>
            <a:ext cx="4286280" cy="4429156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chemeClr val="accent2">
                    <a:lumMod val="50000"/>
                  </a:schemeClr>
                </a:solidFill>
              </a:rPr>
              <a:t>So, 100 members of the Parliament are asking the queen to discuss the return of the sculptures with the Greek government.</a:t>
            </a:r>
            <a:endParaRPr lang="el-GR" sz="3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43932" cy="1357322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C3300"/>
                </a:solidFill>
              </a:rPr>
              <a:t>The return of the Parthenon sculptures</a:t>
            </a:r>
            <a:endParaRPr lang="el-GR" sz="44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1115616" cy="2068683"/>
          </a:xfrm>
          <a:prstGeom prst="rect">
            <a:avLst/>
          </a:prstGeom>
          <a:noFill/>
        </p:spPr>
      </p:pic>
      <p:pic>
        <p:nvPicPr>
          <p:cNvPr id="7" name="6 - Θέση περιεχομένου" descr="acropolis-12044_12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3921154" cy="3357586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28596" y="2071678"/>
            <a:ext cx="4286280" cy="4429156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chemeClr val="accent2">
                    <a:lumMod val="50000"/>
                  </a:schemeClr>
                </a:solidFill>
              </a:rPr>
              <a:t>What do you think? Should the Parthenon sculptures return to Greece? How will you support this request? </a:t>
            </a:r>
            <a:endParaRPr lang="el-GR" sz="3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43932" cy="1357322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C3300"/>
                </a:solidFill>
              </a:rPr>
              <a:t>The return of the Parthenon sculptures</a:t>
            </a:r>
            <a:endParaRPr lang="el-GR" sz="44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1115616" cy="2068683"/>
          </a:xfrm>
          <a:prstGeom prst="rect">
            <a:avLst/>
          </a:prstGeom>
          <a:noFill/>
        </p:spPr>
      </p:pic>
      <p:pic>
        <p:nvPicPr>
          <p:cNvPr id="9" name="8 - Θέση περιεχομένου" descr="acropolis-67579_19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51375" y="2269331"/>
            <a:ext cx="3905250" cy="2928938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Engl">
  <a:themeElements>
    <a:clrScheme name="Custom 2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D7310"/>
      </a:accent1>
      <a:accent2>
        <a:srgbClr val="DE7310"/>
      </a:accent2>
      <a:accent3>
        <a:srgbClr val="DD7310"/>
      </a:accent3>
      <a:accent4>
        <a:srgbClr val="DE7310"/>
      </a:accent4>
      <a:accent5>
        <a:srgbClr val="DE7310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4Engl" id="{B9E6B13B-6663-B146-AD5A-4684454FFBA1}" vid="{18BA6875-0D4B-044C-8973-E7A4D3749696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Theme4Engl</Template>
  <TotalTime>5872</TotalTime>
  <Words>149</Words>
  <Application>Microsoft Office PowerPoint</Application>
  <PresentationFormat>Προβολή στην οθόνη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Theme4Engl</vt:lpstr>
      <vt:lpstr>Tourists love visiting places</vt:lpstr>
      <vt:lpstr>The return of the Parthenon sculptures</vt:lpstr>
      <vt:lpstr>The return of the Parthenon sculptures</vt:lpstr>
      <vt:lpstr>The return of the Parthenon sculptures</vt:lpstr>
      <vt:lpstr>The return of the Parthenon sculptures</vt:lpstr>
      <vt:lpstr>The return of the Parthenon sculptures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johnhelen</dc:creator>
  <cp:lastModifiedBy>Antigoni</cp:lastModifiedBy>
  <cp:revision>328</cp:revision>
  <dcterms:created xsi:type="dcterms:W3CDTF">2016-01-23T17:31:21Z</dcterms:created>
  <dcterms:modified xsi:type="dcterms:W3CDTF">2017-04-21T16:54:00Z</dcterms:modified>
</cp:coreProperties>
</file>