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73C365-042C-459B-906D-EB9337C3C77C}" type="datetimeFigureOut">
              <a:rPr lang="el-GR" smtClean="0"/>
              <a:pPr>
                <a:defRPr/>
              </a:pPr>
              <a:t>21/8/2016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E3AEB-CBE7-466A-9E51-4FD448BACBB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887C45-64B1-4751-95B1-058B16AD19EE}" type="datetimeFigureOut">
              <a:rPr lang="el-GR" smtClean="0"/>
              <a:pPr>
                <a:defRPr/>
              </a:pPr>
              <a:t>21/8/2016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767FE-08A3-4774-96AD-44FE0F4F4506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113992-6438-469C-B762-A6DEE7DF567D}" type="datetimeFigureOut">
              <a:rPr lang="el-GR" smtClean="0"/>
              <a:pPr>
                <a:defRPr/>
              </a:pPr>
              <a:t>21/8/2016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B25FA-BFF7-4C8C-B3D9-567F687826D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grpSp>
        <p:nvGrpSpPr>
          <p:cNvPr id="7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99472-C007-4532-BFE3-E3AE451C8D25}" type="datetimeFigureOut">
              <a:rPr lang="el-GR" smtClean="0"/>
              <a:pPr>
                <a:defRPr/>
              </a:pPr>
              <a:t>21/8/2016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031B2-5536-49DC-B8D3-7AC0D5AD1A5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90922-35A9-45F1-A465-9551E148EC99}" type="datetimeFigureOut">
              <a:rPr lang="el-GR" smtClean="0"/>
              <a:pPr>
                <a:defRPr/>
              </a:pPr>
              <a:t>21/8/2016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5609E-11EC-4BB5-930D-7C3C37AC0B95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402017-0580-4575-AC51-AFAD68269217}" type="datetimeFigureOut">
              <a:rPr lang="el-GR" smtClean="0"/>
              <a:pPr>
                <a:defRPr/>
              </a:pPr>
              <a:t>21/8/2016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C765E-6115-4071-9E6D-04BCF77C2C23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280EFC-EC7F-4993-B24C-9D18AB2E5B8D}" type="datetimeFigureOut">
              <a:rPr lang="el-GR" smtClean="0"/>
              <a:pPr>
                <a:defRPr/>
              </a:pPr>
              <a:t>21/8/2016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B535F-11F8-49C0-9A97-836F500D6EBD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AFCA42-9AB0-4E19-BAFA-0DF8F6B80837}" type="datetimeFigureOut">
              <a:rPr lang="el-GR" smtClean="0"/>
              <a:pPr>
                <a:defRPr/>
              </a:pPr>
              <a:t>21/8/2016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2638B-5C31-4EE8-9687-3591D1C9378D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8F53CA-D8B7-4394-A1B7-CD6F6010BDED}" type="datetimeFigureOut">
              <a:rPr lang="el-GR" smtClean="0"/>
              <a:pPr>
                <a:defRPr/>
              </a:pPr>
              <a:t>21/8/2016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8BAA5-4E21-4640-A7B1-75938DF2868E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D4569C-D76A-44E5-85E4-B4A7B134AB46}" type="datetimeFigureOut">
              <a:rPr lang="el-GR" smtClean="0"/>
              <a:pPr>
                <a:defRPr/>
              </a:pPr>
              <a:t>21/8/2016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C9335-A706-4302-842F-D319A4340BEC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CA70FB-8C44-4FA7-BA64-5E0ED4956472}" type="datetimeFigureOut">
              <a:rPr lang="el-GR" smtClean="0"/>
              <a:pPr>
                <a:defRPr/>
              </a:pPr>
              <a:t>21/8/2016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BBAE3-4EC2-4060-8201-4D567F65AA4A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099472-C007-4532-BFE3-E3AE451C8D25}" type="datetimeFigureOut">
              <a:rPr lang="el-GR" smtClean="0"/>
              <a:pPr>
                <a:defRPr/>
              </a:pPr>
              <a:t>21/8/2016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2031B2-5536-49DC-B8D3-7AC0D5AD1A5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77958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Animals in Danger</a:t>
            </a:r>
            <a:endParaRPr lang="el-GR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8195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Όνομα Εκπαιδευτικού </a:t>
            </a:r>
          </a:p>
          <a:p>
            <a:pPr eaLnBrk="1" hangingPunct="1">
              <a:buFont typeface="Arial" charset="0"/>
              <a:buNone/>
            </a:pP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Σχολείο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English Language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Τάξη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Δ’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 descr="F: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0" y="2132856"/>
            <a:ext cx="1695450" cy="343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Θέση περιεχομένου"/>
          <p:cNvSpPr>
            <a:spLocks noGrp="1"/>
          </p:cNvSpPr>
          <p:nvPr>
            <p:ph idx="1"/>
          </p:nvPr>
        </p:nvSpPr>
        <p:spPr>
          <a:xfrm>
            <a:off x="755650" y="836712"/>
            <a:ext cx="7524750" cy="5289451"/>
          </a:xfrm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4" name="Picture 2" descr="https://s-media-cache-ak0.pinimg.com/736x/ff/f8/80/fff880580e2808fc682155cdae1be5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720975"/>
            <a:ext cx="2041141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251520" y="836712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Hello children! Lots of animals are in danger in our planet! </a:t>
            </a:r>
            <a:endParaRPr lang="el-GR" sz="2000" dirty="0"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1988840"/>
            <a:ext cx="2843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People kill animals for their </a:t>
            </a:r>
            <a:r>
              <a:rPr lang="en-US" sz="2400" dirty="0" smtClean="0">
                <a:solidFill>
                  <a:srgbClr val="92D050"/>
                </a:solidFill>
                <a:latin typeface="Comic Sans MS" pitchFamily="66" charset="0"/>
              </a:rPr>
              <a:t>fur</a:t>
            </a:r>
            <a:r>
              <a:rPr lang="en-US" sz="2400" dirty="0" smtClean="0">
                <a:latin typeface="Comic Sans MS" pitchFamily="66" charset="0"/>
              </a:rPr>
              <a:t>.</a:t>
            </a:r>
            <a:endParaRPr lang="el-GR" sz="2000" dirty="0">
              <a:latin typeface="Comic Sans MS" pitchFamily="66" charset="0"/>
            </a:endParaRPr>
          </a:p>
        </p:txBody>
      </p:sp>
      <p:pic>
        <p:nvPicPr>
          <p:cNvPr id="1026" name="Picture 2" descr="Αποτέλεσμα εικόνας για f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988840"/>
            <a:ext cx="2304256" cy="1080120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0" y="3789040"/>
            <a:ext cx="176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Their </a:t>
            </a:r>
            <a:r>
              <a:rPr lang="en-US" sz="2400" dirty="0" smtClean="0">
                <a:solidFill>
                  <a:srgbClr val="92D050"/>
                </a:solidFill>
                <a:latin typeface="Comic Sans MS" pitchFamily="66" charset="0"/>
              </a:rPr>
              <a:t>meat</a:t>
            </a:r>
            <a:r>
              <a:rPr lang="en-US" sz="2400" dirty="0" smtClean="0">
                <a:latin typeface="Comic Sans MS" pitchFamily="66" charset="0"/>
              </a:rPr>
              <a:t>.</a:t>
            </a:r>
            <a:endParaRPr lang="el-GR" sz="24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1028" name="Picture 4" descr="Αποτέλεσμα εικόνας για me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5" y="3284984"/>
            <a:ext cx="2376264" cy="1440160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0" y="5373216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Their </a:t>
            </a:r>
            <a:r>
              <a:rPr lang="en-US" sz="2400" dirty="0" smtClean="0">
                <a:solidFill>
                  <a:srgbClr val="92D050"/>
                </a:solidFill>
                <a:latin typeface="Comic Sans MS" pitchFamily="66" charset="0"/>
              </a:rPr>
              <a:t>horns</a:t>
            </a:r>
            <a:r>
              <a:rPr lang="en-US" sz="2400" dirty="0" smtClean="0">
                <a:latin typeface="Comic Sans MS" pitchFamily="66" charset="0"/>
              </a:rPr>
              <a:t>.</a:t>
            </a:r>
            <a:endParaRPr lang="el-GR" sz="2000" dirty="0">
              <a:latin typeface="Comic Sans MS" pitchFamily="66" charset="0"/>
            </a:endParaRPr>
          </a:p>
        </p:txBody>
      </p:sp>
      <p:sp>
        <p:nvSpPr>
          <p:cNvPr id="1030" name="AutoShape 6" descr="Αποτέλεσμα εικόνας για ho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Αποτέλεσμα εικόνας για ho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Αποτέλεσμα εικόνας για ho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6" name="Picture 12" descr="http://www.horncraft.co.uk/prdt_images/061120120239050Polished%20-%20Paired%20Hor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941168"/>
            <a:ext cx="2736304" cy="1383482"/>
          </a:xfrm>
          <a:prstGeom prst="rect">
            <a:avLst/>
          </a:prstGeom>
          <a:noFill/>
        </p:spPr>
      </p:pic>
      <p:pic>
        <p:nvPicPr>
          <p:cNvPr id="15" name="Picture 2" descr="F:\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2606" y="188640"/>
            <a:ext cx="1191394" cy="2067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871538" y="764704"/>
            <a:ext cx="7408862" cy="5361459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Picture 2" descr="https://s-media-cache-ak0.pinimg.com/736x/ff/f8/80/fff880580e2808fc682155cdae1be5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212976"/>
            <a:ext cx="1835696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323528" y="1484784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 </a:t>
            </a:r>
            <a:r>
              <a:rPr lang="en-US" sz="2400" dirty="0" err="1" smtClean="0">
                <a:solidFill>
                  <a:srgbClr val="92D050"/>
                </a:solidFill>
                <a:latin typeface="Comic Sans MS" pitchFamily="66" charset="0"/>
              </a:rPr>
              <a:t>monachus</a:t>
            </a:r>
            <a:r>
              <a:rPr lang="en-US" sz="24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Comic Sans MS" pitchFamily="66" charset="0"/>
              </a:rPr>
              <a:t>monachus</a:t>
            </a:r>
            <a:r>
              <a:rPr lang="en-US" sz="2400" dirty="0" smtClean="0">
                <a:solidFill>
                  <a:srgbClr val="92D050"/>
                </a:solidFill>
                <a:latin typeface="Comic Sans MS" pitchFamily="66" charset="0"/>
              </a:rPr>
              <a:t> seals </a:t>
            </a:r>
            <a:r>
              <a:rPr lang="en-US" sz="2000" dirty="0" smtClean="0">
                <a:latin typeface="Comic Sans MS" pitchFamily="66" charset="0"/>
              </a:rPr>
              <a:t>are in big danger.</a:t>
            </a:r>
            <a:endParaRPr lang="el-GR" sz="2000" dirty="0">
              <a:latin typeface="Comic Sans MS" pitchFamily="66" charset="0"/>
            </a:endParaRPr>
          </a:p>
        </p:txBody>
      </p:sp>
      <p:pic>
        <p:nvPicPr>
          <p:cNvPr id="6" name="Picture 6" descr="https://upload.wikimedia.org/wikipedia/commons/8/83/Monachus_schauinslan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196752"/>
            <a:ext cx="3312368" cy="1584176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467544" y="2924944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People kill them for their meat and a strange oil that comes from their body!</a:t>
            </a:r>
            <a:endParaRPr lang="el-GR" sz="2000" dirty="0"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611560" y="4437112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Only six hundred (600) </a:t>
            </a:r>
            <a:r>
              <a:rPr lang="en-US" sz="2400" dirty="0" err="1" smtClean="0">
                <a:solidFill>
                  <a:srgbClr val="92D050"/>
                </a:solidFill>
                <a:latin typeface="Comic Sans MS" pitchFamily="66" charset="0"/>
              </a:rPr>
              <a:t>monachus</a:t>
            </a:r>
            <a:r>
              <a:rPr lang="en-US" sz="24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Comic Sans MS" pitchFamily="66" charset="0"/>
              </a:rPr>
              <a:t>monachus</a:t>
            </a:r>
            <a:r>
              <a:rPr lang="en-US" sz="2400" dirty="0" smtClean="0">
                <a:solidFill>
                  <a:srgbClr val="92D050"/>
                </a:solidFill>
                <a:latin typeface="Comic Sans MS" pitchFamily="66" charset="0"/>
              </a:rPr>
              <a:t> seals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live in the Mediterranean Sea!!</a:t>
            </a:r>
            <a:endParaRPr lang="el-GR" sz="2000" dirty="0">
              <a:latin typeface="Comic Sans MS" pitchFamily="66" charset="0"/>
            </a:endParaRPr>
          </a:p>
        </p:txBody>
      </p:sp>
      <p:pic>
        <p:nvPicPr>
          <p:cNvPr id="10" name="Picture 8" descr="http://media.buzzle.com/media/images-en/gallery/maps/450-mediterranean-sea-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365104"/>
            <a:ext cx="3168352" cy="1368152"/>
          </a:xfrm>
          <a:prstGeom prst="rect">
            <a:avLst/>
          </a:prstGeom>
          <a:noFill/>
        </p:spPr>
      </p:pic>
      <p:pic>
        <p:nvPicPr>
          <p:cNvPr id="12" name="Picture 2" descr="F:\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2606" y="188640"/>
            <a:ext cx="1191394" cy="2067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871538" y="836712"/>
            <a:ext cx="7408862" cy="5289451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Picture 2" descr="https://s-media-cache-ak0.pinimg.com/736x/ff/f8/80/fff880580e2808fc682155cdae1be5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212976"/>
            <a:ext cx="1835696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251520" y="1556792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 </a:t>
            </a:r>
            <a:r>
              <a:rPr lang="en-US" sz="2400" dirty="0" err="1" smtClean="0">
                <a:solidFill>
                  <a:srgbClr val="92D050"/>
                </a:solidFill>
                <a:latin typeface="Comic Sans MS" pitchFamily="66" charset="0"/>
              </a:rPr>
              <a:t>caretta</a:t>
            </a:r>
            <a:r>
              <a:rPr lang="en-US" sz="24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Comic Sans MS" pitchFamily="66" charset="0"/>
              </a:rPr>
              <a:t>caretta</a:t>
            </a:r>
            <a:r>
              <a:rPr lang="en-US" sz="2400" dirty="0" smtClean="0">
                <a:solidFill>
                  <a:srgbClr val="92D050"/>
                </a:solidFill>
                <a:latin typeface="Comic Sans MS" pitchFamily="66" charset="0"/>
              </a:rPr>
              <a:t> turtles</a:t>
            </a:r>
            <a:r>
              <a:rPr lang="en-US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are in danger, too.</a:t>
            </a:r>
            <a:endParaRPr lang="el-GR" dirty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6" name="Picture 2" descr="https://creti.co/blog/wp-content/uploads/2016/06/feature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052736"/>
            <a:ext cx="2376264" cy="1368152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251520" y="2924944"/>
            <a:ext cx="31683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 </a:t>
            </a:r>
            <a:r>
              <a:rPr lang="en-US" sz="2400" dirty="0" err="1" smtClean="0">
                <a:solidFill>
                  <a:srgbClr val="92D050"/>
                </a:solidFill>
                <a:latin typeface="Comic Sans MS" pitchFamily="66" charset="0"/>
              </a:rPr>
              <a:t>carreta</a:t>
            </a:r>
            <a:r>
              <a:rPr lang="en-US" sz="24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  <a:latin typeface="Comic Sans MS" pitchFamily="66" charset="0"/>
              </a:rPr>
              <a:t>carreta</a:t>
            </a:r>
            <a:r>
              <a:rPr lang="en-US" sz="24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en-US" sz="2400" smtClean="0">
                <a:solidFill>
                  <a:srgbClr val="92D050"/>
                </a:solidFill>
                <a:latin typeface="Comic Sans MS" pitchFamily="66" charset="0"/>
              </a:rPr>
              <a:t>turtles </a:t>
            </a:r>
            <a:r>
              <a:rPr lang="en-US" sz="2000" smtClean="0">
                <a:latin typeface="Comic Sans MS" pitchFamily="66" charset="0"/>
              </a:rPr>
              <a:t>are </a:t>
            </a:r>
            <a:r>
              <a:rPr lang="en-US" sz="2000" dirty="0" smtClean="0">
                <a:latin typeface="Comic Sans MS" pitchFamily="66" charset="0"/>
              </a:rPr>
              <a:t>in danger because </a:t>
            </a:r>
            <a:r>
              <a:rPr lang="en-US" sz="2000" dirty="0" smtClean="0">
                <a:solidFill>
                  <a:srgbClr val="92D050"/>
                </a:solidFill>
                <a:latin typeface="Comic Sans MS" pitchFamily="66" charset="0"/>
              </a:rPr>
              <a:t>sharks</a:t>
            </a:r>
            <a:r>
              <a:rPr lang="en-US" sz="2000" dirty="0" smtClean="0">
                <a:latin typeface="Comic Sans MS" pitchFamily="66" charset="0"/>
              </a:rPr>
              <a:t> eat them</a:t>
            </a:r>
            <a:endParaRPr lang="el-GR" sz="2000" dirty="0">
              <a:latin typeface="Comic Sans MS" pitchFamily="66" charset="0"/>
            </a:endParaRPr>
          </a:p>
        </p:txBody>
      </p:sp>
      <p:pic>
        <p:nvPicPr>
          <p:cNvPr id="15362" name="Picture 2" descr="https://www.daysoftheyear.com/wp-content/images/shark-awareness-day1-e1434363530655-808x3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708920"/>
            <a:ext cx="3384376" cy="1694335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323528" y="4797152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… or </a:t>
            </a:r>
            <a:r>
              <a:rPr lang="en-US" sz="2400" dirty="0" smtClean="0">
                <a:solidFill>
                  <a:srgbClr val="92D050"/>
                </a:solidFill>
                <a:latin typeface="Comic Sans MS" pitchFamily="66" charset="0"/>
              </a:rPr>
              <a:t>fishing nets </a:t>
            </a:r>
            <a:r>
              <a:rPr lang="en-US" sz="2000" dirty="0" smtClean="0">
                <a:latin typeface="Comic Sans MS" pitchFamily="66" charset="0"/>
              </a:rPr>
              <a:t>kill them.</a:t>
            </a:r>
            <a:endParaRPr lang="el-GR" sz="2000" dirty="0">
              <a:latin typeface="Comic Sans MS" pitchFamily="66" charset="0"/>
            </a:endParaRPr>
          </a:p>
        </p:txBody>
      </p:sp>
      <p:pic>
        <p:nvPicPr>
          <p:cNvPr id="15364" name="Picture 4" descr="http://www.ticotimes.net/wp-content/uploads/2015/04/150415TurtleExcluderDevice-700x5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581128"/>
            <a:ext cx="3240360" cy="1512168"/>
          </a:xfrm>
          <a:prstGeom prst="rect">
            <a:avLst/>
          </a:prstGeom>
          <a:noFill/>
        </p:spPr>
      </p:pic>
      <p:sp>
        <p:nvSpPr>
          <p:cNvPr id="11" name="10 - TextBox"/>
          <p:cNvSpPr txBox="1"/>
          <p:nvPr/>
        </p:nvSpPr>
        <p:spPr>
          <a:xfrm>
            <a:off x="251520" y="5733256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Only two thousand two hundred (2,200) turtles live </a:t>
            </a:r>
            <a:r>
              <a:rPr lang="en-US" sz="2000" smtClean="0">
                <a:latin typeface="Comic Sans MS" pitchFamily="66" charset="0"/>
              </a:rPr>
              <a:t>now!!</a:t>
            </a:r>
            <a:endParaRPr lang="el-GR" sz="2000" dirty="0">
              <a:latin typeface="Comic Sans MS" pitchFamily="66" charset="0"/>
            </a:endParaRPr>
          </a:p>
        </p:txBody>
      </p:sp>
      <p:pic>
        <p:nvPicPr>
          <p:cNvPr id="13" name="Picture 2" descr="F:\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2606" y="188640"/>
            <a:ext cx="1191394" cy="2067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871538" y="548680"/>
            <a:ext cx="7408862" cy="5577483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Picture 2" descr="https://s-media-cache-ak0.pinimg.com/736x/ff/f8/80/fff880580e2808fc682155cdae1be5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212976"/>
            <a:ext cx="1835696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971600" y="177281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  <a:latin typeface="Comic Sans MS" pitchFamily="66" charset="0"/>
              </a:rPr>
              <a:t>G</a:t>
            </a:r>
            <a:r>
              <a:rPr lang="en-US" sz="2400" dirty="0" smtClean="0">
                <a:solidFill>
                  <a:srgbClr val="92D050"/>
                </a:solidFill>
                <a:latin typeface="Comic Sans MS" pitchFamily="66" charset="0"/>
              </a:rPr>
              <a:t>iant pandas </a:t>
            </a:r>
            <a:r>
              <a:rPr lang="en-US" sz="2000" dirty="0" smtClean="0">
                <a:latin typeface="Comic Sans MS" pitchFamily="66" charset="0"/>
              </a:rPr>
              <a:t>are also </a:t>
            </a:r>
            <a:r>
              <a:rPr lang="en-US" sz="2400" dirty="0" smtClean="0">
                <a:solidFill>
                  <a:srgbClr val="92D050"/>
                </a:solidFill>
                <a:latin typeface="Comic Sans MS" pitchFamily="66" charset="0"/>
              </a:rPr>
              <a:t>endangered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92D050"/>
                </a:solidFill>
                <a:latin typeface="Comic Sans MS" pitchFamily="66" charset="0"/>
              </a:rPr>
              <a:t>animals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l-GR" dirty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6" name="Picture 4" descr="http://assets.worldwildlife.org/photos/479/images/story_full_width/giant-panda-shutterstock_86500690.jpg?13455723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268760"/>
            <a:ext cx="3024336" cy="1466528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323528" y="3140968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They are in danger because people build houses and buildings in their </a:t>
            </a:r>
            <a:r>
              <a:rPr lang="en-US" sz="2400" dirty="0" smtClean="0">
                <a:solidFill>
                  <a:srgbClr val="92D050"/>
                </a:solidFill>
                <a:latin typeface="Comic Sans MS" pitchFamily="66" charset="0"/>
              </a:rPr>
              <a:t>habitat</a:t>
            </a:r>
            <a:r>
              <a:rPr lang="en-US" sz="2000" dirty="0" smtClean="0">
                <a:latin typeface="Comic Sans MS" pitchFamily="66" charset="0"/>
              </a:rPr>
              <a:t>, the place they live in. </a:t>
            </a:r>
            <a:endParaRPr lang="el-GR" sz="2000" dirty="0">
              <a:latin typeface="Comic Sans MS" pitchFamily="66" charset="0"/>
            </a:endParaRPr>
          </a:p>
        </p:txBody>
      </p:sp>
      <p:pic>
        <p:nvPicPr>
          <p:cNvPr id="17410" name="Picture 2" descr="http://i.bnet.com/blogs/hong-kong-above-skyline-via-flickr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924944"/>
            <a:ext cx="2927648" cy="1916833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467544" y="5013176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There are only two thousand (2,000) </a:t>
            </a:r>
            <a:r>
              <a:rPr lang="en-US" sz="2400" dirty="0" smtClean="0">
                <a:solidFill>
                  <a:srgbClr val="92D050"/>
                </a:solidFill>
                <a:latin typeface="Comic Sans MS" pitchFamily="66" charset="0"/>
              </a:rPr>
              <a:t>giant pandas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l-GR" sz="2000" dirty="0">
              <a:latin typeface="Comic Sans MS" pitchFamily="66" charset="0"/>
            </a:endParaRPr>
          </a:p>
        </p:txBody>
      </p:sp>
      <p:pic>
        <p:nvPicPr>
          <p:cNvPr id="11" name="Picture 2" descr="F:\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2606" y="188640"/>
            <a:ext cx="1191394" cy="2067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-media-cache-ak0.pinimg.com/736x/ff/f8/80/fff880580e2808fc682155cdae1be5c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24580" y="2674938"/>
            <a:ext cx="1702778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0" y="1052736"/>
            <a:ext cx="3275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 </a:t>
            </a:r>
            <a:r>
              <a:rPr lang="en-US" sz="2400" dirty="0" smtClean="0">
                <a:solidFill>
                  <a:srgbClr val="92D050"/>
                </a:solidFill>
                <a:latin typeface="Comic Sans MS" pitchFamily="66" charset="0"/>
              </a:rPr>
              <a:t>brown</a:t>
            </a:r>
            <a:r>
              <a:rPr lang="en-US" sz="20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92D050"/>
                </a:solidFill>
                <a:latin typeface="Comic Sans MS" pitchFamily="66" charset="0"/>
              </a:rPr>
              <a:t>bear</a:t>
            </a:r>
            <a:r>
              <a:rPr lang="en-US" sz="20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is an endangered animal, too!</a:t>
            </a:r>
            <a:endParaRPr lang="el-GR" sz="2000" dirty="0">
              <a:latin typeface="Comic Sans MS" pitchFamily="66" charset="0"/>
            </a:endParaRPr>
          </a:p>
        </p:txBody>
      </p:sp>
      <p:pic>
        <p:nvPicPr>
          <p:cNvPr id="6" name="Picture 2" descr="http://www.bearsoftheworld.net/images/bears/brown_bear_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7" y="908720"/>
            <a:ext cx="3096344" cy="1512168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0" y="2996952"/>
            <a:ext cx="3707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  <a:latin typeface="Comic Sans MS" pitchFamily="66" charset="0"/>
              </a:rPr>
              <a:t>Brown bears </a:t>
            </a:r>
            <a:r>
              <a:rPr lang="en-US" sz="2000" dirty="0" smtClean="0">
                <a:latin typeface="Comic Sans MS" pitchFamily="66" charset="0"/>
              </a:rPr>
              <a:t>are in danger because people take their </a:t>
            </a:r>
            <a:r>
              <a:rPr lang="en-US" sz="2400" dirty="0" smtClean="0">
                <a:solidFill>
                  <a:srgbClr val="92D050"/>
                </a:solidFill>
                <a:latin typeface="Comic Sans MS" pitchFamily="66" charset="0"/>
              </a:rPr>
              <a:t>fur</a:t>
            </a:r>
            <a:r>
              <a:rPr lang="en-US" sz="2000" dirty="0" smtClean="0">
                <a:latin typeface="Comic Sans MS" pitchFamily="66" charset="0"/>
              </a:rPr>
              <a:t> and their </a:t>
            </a:r>
            <a:r>
              <a:rPr lang="en-US" sz="2400" dirty="0" smtClean="0">
                <a:solidFill>
                  <a:srgbClr val="92D050"/>
                </a:solidFill>
                <a:latin typeface="Comic Sans MS" pitchFamily="66" charset="0"/>
              </a:rPr>
              <a:t>habitat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l-GR" sz="20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pic>
        <p:nvPicPr>
          <p:cNvPr id="18434" name="Picture 2" descr="http://3.bp.blogspot.com/-yTCPmlgW5-Q/UPlfA7AWeWI/AAAAAAAAAII/WhWPRwl6Y0U/s1600/animal-habitat-felts__66177_z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780929"/>
            <a:ext cx="3888432" cy="2448271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323528" y="5445224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There are only two thousand (2000) brown bears in the planet.</a:t>
            </a:r>
            <a:endParaRPr lang="el-GR" sz="2000" dirty="0">
              <a:latin typeface="Comic Sans MS" pitchFamily="66" charset="0"/>
            </a:endParaRPr>
          </a:p>
        </p:txBody>
      </p:sp>
      <p:pic>
        <p:nvPicPr>
          <p:cNvPr id="10" name="Picture 2" descr="F:\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2606" y="188640"/>
            <a:ext cx="1191394" cy="2067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871538" y="692696"/>
            <a:ext cx="7408862" cy="543346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Picture 2" descr="https://s-media-cache-ak0.pinimg.com/736x/ff/f8/80/fff880580e2808fc682155cdae1be5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429000"/>
            <a:ext cx="169168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755576" y="1412776"/>
            <a:ext cx="3419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Finally, </a:t>
            </a:r>
            <a:r>
              <a:rPr lang="en-US" sz="2000" dirty="0" smtClean="0">
                <a:solidFill>
                  <a:srgbClr val="92D050"/>
                </a:solidFill>
                <a:latin typeface="Comic Sans MS" pitchFamily="66" charset="0"/>
              </a:rPr>
              <a:t>wolves</a:t>
            </a:r>
            <a:r>
              <a:rPr lang="en-US" sz="2000" dirty="0" smtClean="0">
                <a:latin typeface="Comic Sans MS" pitchFamily="66" charset="0"/>
              </a:rPr>
              <a:t> are in great danger, too!!</a:t>
            </a:r>
            <a:endParaRPr lang="el-GR" sz="2000" dirty="0">
              <a:latin typeface="Comic Sans MS" pitchFamily="66" charset="0"/>
            </a:endParaRPr>
          </a:p>
        </p:txBody>
      </p:sp>
      <p:pic>
        <p:nvPicPr>
          <p:cNvPr id="6" name="Picture 2" descr="https://upload.wikimedia.org/wikipedia/commons/b/bb/Wolf_on_al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836712"/>
            <a:ext cx="3312368" cy="1959521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539552" y="3068960"/>
            <a:ext cx="38164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They are endangered because people take their </a:t>
            </a:r>
            <a:r>
              <a:rPr lang="en-US" sz="2400" dirty="0" smtClean="0">
                <a:solidFill>
                  <a:srgbClr val="92D050"/>
                </a:solidFill>
                <a:latin typeface="Comic Sans MS" pitchFamily="66" charset="0"/>
              </a:rPr>
              <a:t>fur</a:t>
            </a:r>
            <a:r>
              <a:rPr lang="en-US" sz="2000" dirty="0" smtClean="0">
                <a:latin typeface="Comic Sans MS" pitchFamily="66" charset="0"/>
              </a:rPr>
              <a:t> and their </a:t>
            </a:r>
            <a:r>
              <a:rPr lang="en-US" sz="2400" dirty="0" smtClean="0">
                <a:solidFill>
                  <a:srgbClr val="92D050"/>
                </a:solidFill>
                <a:latin typeface="Comic Sans MS" pitchFamily="66" charset="0"/>
              </a:rPr>
              <a:t>habitat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l-GR" sz="2000" dirty="0"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11560" y="450912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There are twenty thousand (20,000) wolves on Earth!!</a:t>
            </a:r>
            <a:endParaRPr lang="el-GR" sz="2000" dirty="0">
              <a:latin typeface="Comic Sans MS" pitchFamily="66" charset="0"/>
            </a:endParaRPr>
          </a:p>
        </p:txBody>
      </p:sp>
      <p:pic>
        <p:nvPicPr>
          <p:cNvPr id="10" name="Picture 2" descr="F: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2606" y="188640"/>
            <a:ext cx="1191394" cy="2067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-media-cache-ak0.pinimg.com/736x/ff/f8/80/fff880580e2808fc682155cdae1be5c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24580" y="2674938"/>
            <a:ext cx="1702778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251520" y="69269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  <a:latin typeface="Comic Sans MS" pitchFamily="66" charset="0"/>
              </a:rPr>
              <a:t>Poachers</a:t>
            </a:r>
            <a:r>
              <a:rPr lang="en-US" sz="2000" dirty="0" smtClean="0">
                <a:latin typeface="Comic Sans MS" pitchFamily="66" charset="0"/>
              </a:rPr>
              <a:t> are </a:t>
            </a:r>
            <a:r>
              <a:rPr lang="en-US" sz="2000" dirty="0" smtClean="0">
                <a:solidFill>
                  <a:srgbClr val="92D050"/>
                </a:solidFill>
                <a:latin typeface="Comic Sans MS" pitchFamily="66" charset="0"/>
              </a:rPr>
              <a:t>hunters</a:t>
            </a:r>
            <a:r>
              <a:rPr lang="en-US" sz="2000" dirty="0" smtClean="0">
                <a:latin typeface="Comic Sans MS" pitchFamily="66" charset="0"/>
              </a:rPr>
              <a:t>!!</a:t>
            </a:r>
            <a:endParaRPr lang="el-GR" sz="2000" dirty="0">
              <a:latin typeface="Comic Sans MS" pitchFamily="66" charset="0"/>
            </a:endParaRPr>
          </a:p>
        </p:txBody>
      </p:sp>
      <p:pic>
        <p:nvPicPr>
          <p:cNvPr id="19458" name="Picture 2" descr="http://worldnewsdailyreport.com/wp-content/uploads/2015/07/poach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548680"/>
            <a:ext cx="3096344" cy="1584176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179512" y="278092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They kill animals and this is very bad!!</a:t>
            </a:r>
            <a:endParaRPr lang="el-GR" sz="2000" dirty="0">
              <a:latin typeface="Comic Sans MS" pitchFamily="66" charset="0"/>
            </a:endParaRPr>
          </a:p>
        </p:txBody>
      </p:sp>
      <p:pic>
        <p:nvPicPr>
          <p:cNvPr id="19460" name="Picture 4" descr="http://america.aljazeera.com/content/ajam/multimedia/2015/1/the-human-cost-ofrhinopoaching/jcr:content/mainpar/adaptiveimage/src.adapt.960.high.rhino_poaching_crime.14206533275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564904"/>
            <a:ext cx="3599384" cy="1793379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251520" y="5157192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Lots of animals are endangered because of them….</a:t>
            </a:r>
            <a:endParaRPr lang="el-GR" sz="2000" dirty="0">
              <a:latin typeface="Comic Sans MS" pitchFamily="66" charset="0"/>
            </a:endParaRPr>
          </a:p>
        </p:txBody>
      </p:sp>
      <p:pic>
        <p:nvPicPr>
          <p:cNvPr id="19462" name="Picture 6" descr="https://res.cloudinary.com/the-news-hub/image/upload/q_60,f_auto/v1452163454/u4qkqchulx3erx8rn0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509120"/>
            <a:ext cx="3888432" cy="2158778"/>
          </a:xfrm>
          <a:prstGeom prst="rect">
            <a:avLst/>
          </a:prstGeom>
          <a:noFill/>
        </p:spPr>
      </p:pic>
      <p:pic>
        <p:nvPicPr>
          <p:cNvPr id="11" name="Picture 2" descr="F:\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2606" y="188640"/>
            <a:ext cx="1191394" cy="2067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4Engl">
  <a:themeElements>
    <a:clrScheme name="Custom 2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DD7310"/>
      </a:accent1>
      <a:accent2>
        <a:srgbClr val="DE7310"/>
      </a:accent2>
      <a:accent3>
        <a:srgbClr val="DD7310"/>
      </a:accent3>
      <a:accent4>
        <a:srgbClr val="DE7310"/>
      </a:accent4>
      <a:accent5>
        <a:srgbClr val="DE7310"/>
      </a:accent5>
      <a:accent6>
        <a:srgbClr val="F79646"/>
      </a:accent6>
      <a:hlink>
        <a:srgbClr val="0000FF"/>
      </a:hlink>
      <a:folHlink>
        <a:srgbClr val="800080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4Engl" id="{B9E6B13B-6663-B146-AD5A-4684454FFBA1}" vid="{18BA6875-0D4B-044C-8973-E7A4D37496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Theme4Engl</Template>
  <TotalTime>293</TotalTime>
  <Words>249</Words>
  <Application>Microsoft Office PowerPoint</Application>
  <PresentationFormat>Προβολή στην οθόνη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Theme4Engl</vt:lpstr>
      <vt:lpstr>Animals in Danger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</dc:title>
  <dc:creator>maria priovolou</dc:creator>
  <cp:lastModifiedBy>johnhelen</cp:lastModifiedBy>
  <cp:revision>37</cp:revision>
  <dcterms:created xsi:type="dcterms:W3CDTF">2015-07-10T08:21:16Z</dcterms:created>
  <dcterms:modified xsi:type="dcterms:W3CDTF">2016-08-21T06:42:59Z</dcterms:modified>
</cp:coreProperties>
</file>