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1" r:id="rId6"/>
    <p:sldId id="260" r:id="rId7"/>
    <p:sldId id="263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902E1A-ACB5-4161-B8A0-4664DB7FFC07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560A4-CAF4-4345-AC87-88D6D59400F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46692C-8084-43F3-8F03-E957C209BC4D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1E0F31-CA03-4D95-A14E-3CFA8F74F8B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C6F417-787F-4D70-AAA8-FA5BA5BCDAD4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E2F1F-2F50-4D91-87C1-A2A3489ED5C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25CA65-6F7F-4E7F-B3C2-F8A516B44852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CE41B-87E1-4966-BB97-8DB1F89D985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78CBC6-BCDC-463B-861A-3C72A840DB39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A09F-16B8-4240-AC02-28CDB0D9D70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E04A61-D7EF-4056-978C-13362D9DF315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5495A-7601-46AF-B90F-0979FA06102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79F891-9249-4DCF-803E-31F50084C06F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CC643-0407-463E-A05F-E0768244353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441191-F953-4640-9BEB-40117FADA9DE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251A2-F975-4544-88E3-F4FD07EAD09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7B508D-2C30-46D5-9867-2413F7B8E7FD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58628-EC8F-425C-99BB-E672C5BCAD1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0ED45F-DA8F-4CC1-90DA-C62E6F5F688E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5806A-DFF0-4502-87AE-B56A17955E0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D9F3D-24F7-43FC-824D-255E56137198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0B1EC-3EE1-4876-88FC-FCA3AAA890F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AADC6B-7AA1-46E2-A50C-611241E11068}" type="datetimeFigureOut">
              <a:rPr lang="el-GR" smtClean="0"/>
              <a:pPr>
                <a:defRPr/>
              </a:pPr>
              <a:t>21/10/2015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C4F693C-938C-4808-9AE9-219D98BA601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ΜΑΘΗΜΑΤΙΚΑ</a:t>
            </a:r>
            <a:br>
              <a:rPr lang="el-GR" smtClean="0"/>
            </a:br>
            <a:r>
              <a:rPr lang="el-GR" smtClean="0"/>
              <a:t>Κεφάλαιο </a:t>
            </a:r>
            <a:r>
              <a:rPr lang="en-US" smtClean="0"/>
              <a:t>1</a:t>
            </a:r>
            <a:r>
              <a:rPr lang="el-GR" smtClean="0"/>
              <a:t>6ο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0085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Πολλαπλάσια ενός αριθμού – Ε.Κ.Π.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Μαθηματικά - Στ' Δημοτικού</a:t>
            </a:r>
          </a:p>
        </p:txBody>
      </p:sp>
      <p:pic>
        <p:nvPicPr>
          <p:cNvPr id="5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437112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/>
              <a:t>Πολλαπλάσιο</a:t>
            </a:r>
            <a:r>
              <a:rPr lang="el-GR" dirty="0" smtClean="0"/>
              <a:t> ενός φυσικού αριθμού λέγεται ο </a:t>
            </a:r>
            <a:r>
              <a:rPr lang="el-GR" dirty="0" smtClean="0"/>
              <a:t>αριθμός </a:t>
            </a:r>
            <a:r>
              <a:rPr lang="el-GR" dirty="0" smtClean="0"/>
              <a:t>που προκύπτει, όταν τον πολλαπλασιάσουμε με έναν άλλο φυσικό </a:t>
            </a:r>
            <a:r>
              <a:rPr lang="el-GR" dirty="0" smtClean="0"/>
              <a:t>αριθμό.</a:t>
            </a:r>
            <a:endParaRPr lang="el-GR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>
                <a:solidFill>
                  <a:srgbClr val="C00000"/>
                </a:solidFill>
              </a:rPr>
              <a:t>Τα πολλαπλάσια του 3 είναι οι αριθμοί: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>
                <a:solidFill>
                  <a:srgbClr val="C00000"/>
                </a:solidFill>
              </a:rPr>
              <a:t>0, 3, 6, 9, 12, 15, 18, 21, 24, 27, 30, …., άπειρο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Κάθε φυσικός αριθμος έχει άπειρα πολλαπλάσια.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Πολλαπλάσια ενός αριθμού – Ε.Κ.Π.</a:t>
            </a:r>
          </a:p>
        </p:txBody>
      </p:sp>
      <p:pic>
        <p:nvPicPr>
          <p:cNvPr id="3076" name="Picture 2" descr="http://www.people-clipart.com/people_clipart_images/drawing_of_a_humorous_looking_boy_with_a_backpack_on_his_way_to_or_from_school_0521-1008-1314-5520_S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4941168"/>
            <a:ext cx="175733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226394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b="1" dirty="0" smtClean="0"/>
              <a:t>Κοινά πολλαπλάσια</a:t>
            </a:r>
            <a:r>
              <a:rPr lang="el-GR" sz="2800" dirty="0" smtClean="0"/>
              <a:t> δυο ή περισσοτέρων φυσικών αριθμών λέγονται οι αριθμοί που είναι πολλαπλάσια όλων αυτών των φυσικών αριθμών.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srgbClr val="C00000"/>
                </a:solidFill>
              </a:rPr>
              <a:t>Πολλαπλάσια του 2: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srgbClr val="C00000"/>
                </a:solidFill>
              </a:rPr>
              <a:t>0, 2, 4, 6, 8, 10, 12, 14, 16, 18, 20, 22, 24 …., άπειρο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srgbClr val="C00000"/>
                </a:solidFill>
              </a:rPr>
              <a:t>Πολλαπλάσια του 3: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srgbClr val="C00000"/>
                </a:solidFill>
              </a:rPr>
              <a:t>0, 3, 6, 9, 12, 15, 18, 21, 24, 27, 30, …., άπειρο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srgbClr val="0070C0"/>
                </a:solidFill>
              </a:rPr>
              <a:t>Κοινά πολλαπλάσια του 2 και του 3 (έκτος από το 0) είναι: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srgbClr val="0070C0"/>
                </a:solidFill>
              </a:rPr>
              <a:t>6, 12, 18, 24, ….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 smtClean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Πολλαπλάσια ενός αριθμού – Ε.Κ.Π.</a:t>
            </a:r>
          </a:p>
        </p:txBody>
      </p:sp>
      <p:pic>
        <p:nvPicPr>
          <p:cNvPr id="4100" name="Picture 2" descr="http://www.cliparthut.com/clip-arts/55/upside-down-clip-art-552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5184775"/>
            <a:ext cx="995363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226394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l-GR" dirty="0" smtClean="0"/>
              <a:t>Το μικρότερο από τα κοινά πολλαπλάσια, εκτός από το 0, λέγεται </a:t>
            </a:r>
            <a:r>
              <a:rPr lang="el-GR" b="1" dirty="0" smtClean="0"/>
              <a:t>Ελάχιστο Κοινό Πολλαπλάσιο (Ε.Κ.Π.).</a:t>
            </a:r>
          </a:p>
          <a:p>
            <a:pPr algn="just" eaLnBrk="1" hangingPunct="1"/>
            <a:endParaRPr lang="el-GR" b="1" dirty="0" smtClean="0"/>
          </a:p>
          <a:p>
            <a:pPr algn="ctr" eaLnBrk="1" hangingPunct="1">
              <a:buFont typeface="Arial" charset="0"/>
              <a:buNone/>
            </a:pPr>
            <a:r>
              <a:rPr lang="el-GR" b="1" dirty="0" smtClean="0">
                <a:solidFill>
                  <a:srgbClr val="00B050"/>
                </a:solidFill>
              </a:rPr>
              <a:t>Το Ελάχιστο Κοινό Πολλαπλάσιο του 2 και του 3 είναι ο αριθμος 6.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Πολλαπλάσια ενός αριθμού – Ε.Κ.Π.</a:t>
            </a:r>
          </a:p>
        </p:txBody>
      </p:sp>
      <p:pic>
        <p:nvPicPr>
          <p:cNvPr id="5124" name="Picture 2" descr="http://www.bflf.com.au/attachments/Image/jumping-girl-m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8675" y="4437063"/>
            <a:ext cx="1454150" cy="224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226394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/>
          <a:lstStyle/>
          <a:p>
            <a:pPr algn="just" eaLnBrk="1" hangingPunct="1"/>
            <a:r>
              <a:rPr lang="el-GR" sz="2800" dirty="0" smtClean="0"/>
              <a:t>Για να βρούμε το Ε.Κ.Π. δυο ή περισσοτέρων αριθμών εξετάζουμε τον μεγαλύτερο από αυτούς. Αν αυτος δεν είναι το Ε.Κ.Π. τους, τον διπλασιάζουμε, τριπλασιάζουμε </a:t>
            </a:r>
            <a:r>
              <a:rPr lang="el-GR" sz="2800" dirty="0" err="1" smtClean="0"/>
              <a:t>κ.λ.π</a:t>
            </a:r>
            <a:r>
              <a:rPr lang="el-GR" sz="2800" dirty="0" smtClean="0"/>
              <a:t>., ώσπου να βρούμε το πολλαπλάσιο του που είναι πολλαπλάσιο και των άλλων αριθμών.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Πολλαπλάσια ενός αριθμού – Ε.Κ.Π.</a:t>
            </a:r>
          </a:p>
        </p:txBody>
      </p:sp>
      <p:pic>
        <p:nvPicPr>
          <p:cNvPr id="6148" name="Picture 5" descr="http://cliparts.co/cliparts/M8i/EzL/M8iEzLr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5229200"/>
            <a:ext cx="124204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226394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l-GR" smtClean="0"/>
              <a:t>Μπορούμε να βρούμε το Ε.Κ.Π. δυο ή περισσοτέρων αριθμών αν τους αναλύσουμε ταυτόχρονα σε γινόμενο πρώτων παραγόντων με την μέθοδο των διαδοχικών διαιρέσεων. Το Ε.Κ.Π. τους είναι το γινόμενο όλων των πρώτων παραγόντων.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Πολλαπλάσια ενός αριθμού – Ε.Κ.Π.</a:t>
            </a:r>
          </a:p>
        </p:txBody>
      </p:sp>
      <p:pic>
        <p:nvPicPr>
          <p:cNvPr id="7172" name="Picture 5" descr="http://images.clipartpanda.com/students-clip-art-a_smiling_boy_with_glasses_carrying_four_large_books_0521-1005-0821-5711_S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4652963"/>
            <a:ext cx="159385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226394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- Θέση περιεχομένου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pPr eaLnBrk="1" hangingPunct="1"/>
            <a:r>
              <a:rPr lang="el-GR" b="1" i="1" dirty="0" smtClean="0"/>
              <a:t>Βρίσκω το Ε.Κ.Π. των αριθμών 10, 15, 30 με διαδοχικές διαιρέσεις.</a:t>
            </a:r>
          </a:p>
        </p:txBody>
      </p:sp>
      <p:sp>
        <p:nvSpPr>
          <p:cNvPr id="81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z="4000" dirty="0" smtClean="0"/>
              <a:t>Πολλαπλάσια ενός αριθμού – Ε.Κ.</a:t>
            </a:r>
            <a:r>
              <a:rPr lang="el-GR" dirty="0" smtClean="0"/>
              <a:t>Π.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1258888" y="2852738"/>
            <a:ext cx="576262" cy="5048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10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700338" y="2852738"/>
            <a:ext cx="576262" cy="5048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30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979613" y="2852738"/>
            <a:ext cx="576262" cy="5048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15</a:t>
            </a:r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3635375" y="2852738"/>
            <a:ext cx="0" cy="273685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8 - Στρογγυλεμένο ορθογώνιο"/>
          <p:cNvSpPr/>
          <p:nvPr/>
        </p:nvSpPr>
        <p:spPr>
          <a:xfrm>
            <a:off x="3851275" y="2852738"/>
            <a:ext cx="576263" cy="431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800" b="1" dirty="0"/>
              <a:t>2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1258888" y="3500438"/>
            <a:ext cx="576262" cy="5048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5</a:t>
            </a: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3851275" y="3500438"/>
            <a:ext cx="576263" cy="43338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800" b="1" dirty="0"/>
              <a:t>3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1979613" y="3500438"/>
            <a:ext cx="576262" cy="5048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15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2700338" y="3500438"/>
            <a:ext cx="576262" cy="5048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15</a:t>
            </a:r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3851275" y="4221163"/>
            <a:ext cx="576263" cy="431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2800" b="1" dirty="0"/>
              <a:t>5</a:t>
            </a:r>
          </a:p>
        </p:txBody>
      </p:sp>
      <p:sp>
        <p:nvSpPr>
          <p:cNvPr id="15" name="14 - Έλλειψη"/>
          <p:cNvSpPr/>
          <p:nvPr/>
        </p:nvSpPr>
        <p:spPr>
          <a:xfrm>
            <a:off x="1259632" y="4869160"/>
            <a:ext cx="504825" cy="50323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800" b="1" dirty="0"/>
              <a:t>1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1979613" y="4221163"/>
            <a:ext cx="576262" cy="5032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5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2700338" y="4221163"/>
            <a:ext cx="576262" cy="5032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5</a:t>
            </a:r>
          </a:p>
        </p:txBody>
      </p:sp>
      <p:sp>
        <p:nvSpPr>
          <p:cNvPr id="18" name="17 - Έλλειψη"/>
          <p:cNvSpPr/>
          <p:nvPr/>
        </p:nvSpPr>
        <p:spPr>
          <a:xfrm>
            <a:off x="1979613" y="4868863"/>
            <a:ext cx="504825" cy="5048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800" b="1" dirty="0"/>
              <a:t>1</a:t>
            </a:r>
          </a:p>
        </p:txBody>
      </p:sp>
      <p:sp>
        <p:nvSpPr>
          <p:cNvPr id="19" name="18 - Έλλειψη"/>
          <p:cNvSpPr/>
          <p:nvPr/>
        </p:nvSpPr>
        <p:spPr>
          <a:xfrm>
            <a:off x="2700338" y="4868863"/>
            <a:ext cx="503237" cy="5048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800" b="1" dirty="0"/>
              <a:t>1</a:t>
            </a:r>
          </a:p>
        </p:txBody>
      </p:sp>
      <p:sp>
        <p:nvSpPr>
          <p:cNvPr id="20" name="19 - Στρογγυλεμένο ορθογώνιο"/>
          <p:cNvSpPr/>
          <p:nvPr/>
        </p:nvSpPr>
        <p:spPr>
          <a:xfrm>
            <a:off x="4932363" y="2924175"/>
            <a:ext cx="3455987" cy="7207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000" b="1" dirty="0"/>
              <a:t>Ε.Κ.Π.(10,15,30) = 2 ∙ 3 ∙ 5 = 30</a:t>
            </a:r>
          </a:p>
        </p:txBody>
      </p:sp>
      <p:pic>
        <p:nvPicPr>
          <p:cNvPr id="8212" name="Picture 2" descr="http://www.cliparthut.com/clip-arts/357/students-pencil-clip-art-3579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293096"/>
            <a:ext cx="2615225" cy="19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1226394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- Ορθογώνιο"/>
          <p:cNvSpPr/>
          <p:nvPr/>
        </p:nvSpPr>
        <p:spPr>
          <a:xfrm>
            <a:off x="1259632" y="4221088"/>
            <a:ext cx="576262" cy="5032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l-GR" sz="2400" b="1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6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9A6B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74</TotalTime>
  <Words>365</Words>
  <Application>Microsoft Office PowerPoint</Application>
  <PresentationFormat>Προβολή στην οθόνη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Waveform</vt:lpstr>
      <vt:lpstr>ΜΑΘΗΜΑΤΙΚΑ Κεφάλαιο 16ο</vt:lpstr>
      <vt:lpstr>Πολλαπλάσια ενός αριθμού – Ε.Κ.Π.</vt:lpstr>
      <vt:lpstr>Πολλαπλάσια ενός αριθμού – Ε.Κ.Π.</vt:lpstr>
      <vt:lpstr>Πολλαπλάσια ενός αριθμού – Ε.Κ.Π.</vt:lpstr>
      <vt:lpstr>Πολλαπλάσια ενός αριθμού – Ε.Κ.Π.</vt:lpstr>
      <vt:lpstr>Πολλαπλάσια ενός αριθμού – Ε.Κ.Π.</vt:lpstr>
      <vt:lpstr>Πολλαπλάσια ενός αριθμού – Ε.Κ.Π.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ΜΑΘΗΜΑΤΙΚΑ Κεφάλαιο 16ο</dc:title>
  <dc:creator>maria priovolou</dc:creator>
  <cp:lastModifiedBy>maria priovolou</cp:lastModifiedBy>
  <cp:revision>17</cp:revision>
  <dcterms:created xsi:type="dcterms:W3CDTF">2015-06-25T08:09:32Z</dcterms:created>
  <dcterms:modified xsi:type="dcterms:W3CDTF">2015-10-21T05:58:44Z</dcterms:modified>
</cp:coreProperties>
</file>